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2" r:id="rId7"/>
    <p:sldId id="263" r:id="rId8"/>
    <p:sldId id="264" r:id="rId9"/>
    <p:sldId id="269" r:id="rId10"/>
    <p:sldId id="265" r:id="rId11"/>
    <p:sldId id="266" r:id="rId12"/>
    <p:sldId id="268" r:id="rId13"/>
    <p:sldId id="270" r:id="rId14"/>
    <p:sldId id="271" r:id="rId15"/>
    <p:sldId id="273" r:id="rId16"/>
    <p:sldId id="272" r:id="rId17"/>
    <p:sldId id="274" r:id="rId18"/>
    <p:sldId id="275" r:id="rId19"/>
    <p:sldId id="276" r:id="rId20"/>
    <p:sldId id="277" r:id="rId21"/>
    <p:sldId id="321" r:id="rId22"/>
    <p:sldId id="322" r:id="rId23"/>
    <p:sldId id="323" r:id="rId24"/>
    <p:sldId id="324" r:id="rId25"/>
    <p:sldId id="325" r:id="rId26"/>
    <p:sldId id="326" r:id="rId27"/>
    <p:sldId id="327" r:id="rId28"/>
    <p:sldId id="328" r:id="rId29"/>
    <p:sldId id="329" r:id="rId30"/>
    <p:sldId id="330" r:id="rId31"/>
    <p:sldId id="331" r:id="rId32"/>
    <p:sldId id="278" r:id="rId33"/>
    <p:sldId id="279"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3" r:id="rId72"/>
    <p:sldId id="302" r:id="rId73"/>
    <p:sldId id="304"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71215-CB12-4373-B9D8-F982372257FD}" v="306" dt="2021-09-01T20:50:23.788"/>
    <p1510:client id="{5F14529B-F3A4-4F3B-849F-9590C0E15801}" v="188" dt="2021-09-01T09:57:30.395"/>
    <p1510:client id="{7917B583-F319-4CA0-BC4A-FB57AD0E4B43}" v="264" dt="2021-08-31T14:56:02.419"/>
    <p1510:client id="{9420970A-2335-4354-A135-4E53478EA80B}" v="316" dt="2021-08-31T18:58:49.927"/>
    <p1510:client id="{A2611244-DCCA-4F99-817F-6A6FB6D81FAE}" v="144" dt="2021-09-01T11:35:51.140"/>
    <p1510:client id="{B8E9B60A-F2AA-457E-80A2-2DB51794D72B}" v="22" dt="2021-09-02T10:45:18.569"/>
    <p1510:client id="{BD10DC27-B345-456A-85F4-B0BFE604FE6C}" v="100" dt="2021-09-02T07:15:21.374"/>
    <p1510:client id="{E0F457DF-4EE9-4876-BAD9-AB8F23A2A8D7}" v="50" dt="2021-08-31T09:57:31.020"/>
    <p1510:client id="{E7D6F373-6D23-47C2-8FA3-58741F08B125}" v="164" dt="2021-09-02T07:53:27.873"/>
    <p1510:client id="{E91B4BC9-035F-4E39-9075-236C071455C4}" v="453" dt="2021-08-31T12:26:30.735"/>
    <p1510:client id="{F7042C06-145E-49B2-9A34-E4E3F40E461D}" v="98" dt="2021-09-02T06:25:28.961"/>
    <p1510:client id="{F80B26FF-C034-43DE-ADC7-97FAC6CBB602}" v="55" dt="2021-09-01T12:17:29.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yaabid" userId="S::eyaabid@insat.u-carthage.tn::bd086841-9cb6-440d-8594-3c99dc65b8f0" providerId="AD" clId="Web-{F7042C06-145E-49B2-9A34-E4E3F40E461D}"/>
    <pc:docChg chg="addSld modSld">
      <pc:chgData name="eyaabid" userId="S::eyaabid@insat.u-carthage.tn::bd086841-9cb6-440d-8594-3c99dc65b8f0" providerId="AD" clId="Web-{F7042C06-145E-49B2-9A34-E4E3F40E461D}" dt="2021-09-02T06:25:29.102" v="56"/>
      <pc:docMkLst>
        <pc:docMk/>
      </pc:docMkLst>
      <pc:sldChg chg="addSp modSp mod setBg">
        <pc:chgData name="eyaabid" userId="S::eyaabid@insat.u-carthage.tn::bd086841-9cb6-440d-8594-3c99dc65b8f0" providerId="AD" clId="Web-{F7042C06-145E-49B2-9A34-E4E3F40E461D}" dt="2021-09-02T06:13:20.988" v="0"/>
        <pc:sldMkLst>
          <pc:docMk/>
          <pc:sldMk cId="3087854161" sldId="315"/>
        </pc:sldMkLst>
        <pc:spChg chg="mod">
          <ac:chgData name="eyaabid" userId="S::eyaabid@insat.u-carthage.tn::bd086841-9cb6-440d-8594-3c99dc65b8f0" providerId="AD" clId="Web-{F7042C06-145E-49B2-9A34-E4E3F40E461D}" dt="2021-09-02T06:13:20.988" v="0"/>
          <ac:spMkLst>
            <pc:docMk/>
            <pc:sldMk cId="3087854161" sldId="315"/>
            <ac:spMk id="2" creationId="{15E88348-EA48-437F-8097-2F8C2249538D}"/>
          </ac:spMkLst>
        </pc:spChg>
        <pc:spChg chg="mod ord">
          <ac:chgData name="eyaabid" userId="S::eyaabid@insat.u-carthage.tn::bd086841-9cb6-440d-8594-3c99dc65b8f0" providerId="AD" clId="Web-{F7042C06-145E-49B2-9A34-E4E3F40E461D}" dt="2021-09-02T06:13:20.988" v="0"/>
          <ac:spMkLst>
            <pc:docMk/>
            <pc:sldMk cId="3087854161" sldId="315"/>
            <ac:spMk id="3" creationId="{5E3048A5-F8BC-4059-9B78-C8D4D2A2A65B}"/>
          </ac:spMkLst>
        </pc:spChg>
        <pc:spChg chg="add">
          <ac:chgData name="eyaabid" userId="S::eyaabid@insat.u-carthage.tn::bd086841-9cb6-440d-8594-3c99dc65b8f0" providerId="AD" clId="Web-{F7042C06-145E-49B2-9A34-E4E3F40E461D}" dt="2021-09-02T06:13:20.988" v="0"/>
          <ac:spMkLst>
            <pc:docMk/>
            <pc:sldMk cId="3087854161" sldId="315"/>
            <ac:spMk id="9" creationId="{741039A9-A7A7-4D5B-B18A-E21060151AB0}"/>
          </ac:spMkLst>
        </pc:spChg>
        <pc:picChg chg="mod">
          <ac:chgData name="eyaabid" userId="S::eyaabid@insat.u-carthage.tn::bd086841-9cb6-440d-8594-3c99dc65b8f0" providerId="AD" clId="Web-{F7042C06-145E-49B2-9A34-E4E3F40E461D}" dt="2021-09-02T06:13:20.988" v="0"/>
          <ac:picMkLst>
            <pc:docMk/>
            <pc:sldMk cId="3087854161" sldId="315"/>
            <ac:picMk id="4" creationId="{19D8E197-DFA3-41CC-AB75-5995C0E34856}"/>
          </ac:picMkLst>
        </pc:picChg>
        <pc:cxnChg chg="add">
          <ac:chgData name="eyaabid" userId="S::eyaabid@insat.u-carthage.tn::bd086841-9cb6-440d-8594-3c99dc65b8f0" providerId="AD" clId="Web-{F7042C06-145E-49B2-9A34-E4E3F40E461D}" dt="2021-09-02T06:13:20.988" v="0"/>
          <ac:cxnSpMkLst>
            <pc:docMk/>
            <pc:sldMk cId="3087854161" sldId="315"/>
            <ac:cxnSpMk id="11" creationId="{7F935FD8-9F2E-4F15-8ED9-1C692DA6F351}"/>
          </ac:cxnSpMkLst>
        </pc:cxnChg>
      </pc:sldChg>
      <pc:sldChg chg="addSp modSp new mod setBg addAnim">
        <pc:chgData name="eyaabid" userId="S::eyaabid@insat.u-carthage.tn::bd086841-9cb6-440d-8594-3c99dc65b8f0" providerId="AD" clId="Web-{F7042C06-145E-49B2-9A34-E4E3F40E461D}" dt="2021-09-02T06:14:54.021" v="8" actId="20577"/>
        <pc:sldMkLst>
          <pc:docMk/>
          <pc:sldMk cId="1813881790" sldId="316"/>
        </pc:sldMkLst>
        <pc:spChg chg="mod">
          <ac:chgData name="eyaabid" userId="S::eyaabid@insat.u-carthage.tn::bd086841-9cb6-440d-8594-3c99dc65b8f0" providerId="AD" clId="Web-{F7042C06-145E-49B2-9A34-E4E3F40E461D}" dt="2021-09-02T06:14:42.474" v="4"/>
          <ac:spMkLst>
            <pc:docMk/>
            <pc:sldMk cId="1813881790" sldId="316"/>
            <ac:spMk id="2" creationId="{D03F7C0F-1AC9-44F7-B9A7-1AE5EB198D94}"/>
          </ac:spMkLst>
        </pc:spChg>
        <pc:spChg chg="mod">
          <ac:chgData name="eyaabid" userId="S::eyaabid@insat.u-carthage.tn::bd086841-9cb6-440d-8594-3c99dc65b8f0" providerId="AD" clId="Web-{F7042C06-145E-49B2-9A34-E4E3F40E461D}" dt="2021-09-02T06:14:54.021" v="8" actId="20577"/>
          <ac:spMkLst>
            <pc:docMk/>
            <pc:sldMk cId="1813881790" sldId="316"/>
            <ac:spMk id="3" creationId="{0F5CD58D-F371-487E-875C-829C176CF4D2}"/>
          </ac:spMkLst>
        </pc:spChg>
        <pc:spChg chg="add">
          <ac:chgData name="eyaabid" userId="S::eyaabid@insat.u-carthage.tn::bd086841-9cb6-440d-8594-3c99dc65b8f0" providerId="AD" clId="Web-{F7042C06-145E-49B2-9A34-E4E3F40E461D}" dt="2021-09-02T06:14:42.474" v="4"/>
          <ac:spMkLst>
            <pc:docMk/>
            <pc:sldMk cId="1813881790" sldId="316"/>
            <ac:spMk id="8" creationId="{94ECF803-D252-4700-A23E-171E6617602D}"/>
          </ac:spMkLst>
        </pc:spChg>
        <pc:cxnChg chg="add">
          <ac:chgData name="eyaabid" userId="S::eyaabid@insat.u-carthage.tn::bd086841-9cb6-440d-8594-3c99dc65b8f0" providerId="AD" clId="Web-{F7042C06-145E-49B2-9A34-E4E3F40E461D}" dt="2021-09-02T06:14:42.474" v="4"/>
          <ac:cxnSpMkLst>
            <pc:docMk/>
            <pc:sldMk cId="1813881790" sldId="316"/>
            <ac:cxnSpMk id="10" creationId="{867E0F8D-CD95-42E8-B49E-DFFDB4AF11F0}"/>
          </ac:cxnSpMkLst>
        </pc:cxnChg>
      </pc:sldChg>
      <pc:sldChg chg="addSp modSp new mod setBg">
        <pc:chgData name="eyaabid" userId="S::eyaabid@insat.u-carthage.tn::bd086841-9cb6-440d-8594-3c99dc65b8f0" providerId="AD" clId="Web-{F7042C06-145E-49B2-9A34-E4E3F40E461D}" dt="2021-09-02T06:16:36.337" v="20"/>
        <pc:sldMkLst>
          <pc:docMk/>
          <pc:sldMk cId="3470224735" sldId="317"/>
        </pc:sldMkLst>
        <pc:spChg chg="mod">
          <ac:chgData name="eyaabid" userId="S::eyaabid@insat.u-carthage.tn::bd086841-9cb6-440d-8594-3c99dc65b8f0" providerId="AD" clId="Web-{F7042C06-145E-49B2-9A34-E4E3F40E461D}" dt="2021-09-02T06:16:36.337" v="20"/>
          <ac:spMkLst>
            <pc:docMk/>
            <pc:sldMk cId="3470224735" sldId="317"/>
            <ac:spMk id="2" creationId="{E389D3AB-7911-478D-8281-0ECC299AA11A}"/>
          </ac:spMkLst>
        </pc:spChg>
        <pc:spChg chg="mod ord">
          <ac:chgData name="eyaabid" userId="S::eyaabid@insat.u-carthage.tn::bd086841-9cb6-440d-8594-3c99dc65b8f0" providerId="AD" clId="Web-{F7042C06-145E-49B2-9A34-E4E3F40E461D}" dt="2021-09-02T06:16:36.337" v="20"/>
          <ac:spMkLst>
            <pc:docMk/>
            <pc:sldMk cId="3470224735" sldId="317"/>
            <ac:spMk id="3" creationId="{88DCE1E4-BE3C-4EEA-A4A2-965D7E267AC4}"/>
          </ac:spMkLst>
        </pc:spChg>
        <pc:spChg chg="add">
          <ac:chgData name="eyaabid" userId="S::eyaabid@insat.u-carthage.tn::bd086841-9cb6-440d-8594-3c99dc65b8f0" providerId="AD" clId="Web-{F7042C06-145E-49B2-9A34-E4E3F40E461D}" dt="2021-09-02T06:16:36.337" v="20"/>
          <ac:spMkLst>
            <pc:docMk/>
            <pc:sldMk cId="3470224735" sldId="317"/>
            <ac:spMk id="9" creationId="{741039A9-A7A7-4D5B-B18A-E21060151AB0}"/>
          </ac:spMkLst>
        </pc:spChg>
        <pc:picChg chg="add mod">
          <ac:chgData name="eyaabid" userId="S::eyaabid@insat.u-carthage.tn::bd086841-9cb6-440d-8594-3c99dc65b8f0" providerId="AD" clId="Web-{F7042C06-145E-49B2-9A34-E4E3F40E461D}" dt="2021-09-02T06:16:36.337" v="20"/>
          <ac:picMkLst>
            <pc:docMk/>
            <pc:sldMk cId="3470224735" sldId="317"/>
            <ac:picMk id="4" creationId="{C04E7751-136C-429D-AA62-943F1AB5CC0B}"/>
          </ac:picMkLst>
        </pc:picChg>
        <pc:cxnChg chg="add">
          <ac:chgData name="eyaabid" userId="S::eyaabid@insat.u-carthage.tn::bd086841-9cb6-440d-8594-3c99dc65b8f0" providerId="AD" clId="Web-{F7042C06-145E-49B2-9A34-E4E3F40E461D}" dt="2021-09-02T06:16:36.337" v="20"/>
          <ac:cxnSpMkLst>
            <pc:docMk/>
            <pc:sldMk cId="3470224735" sldId="317"/>
            <ac:cxnSpMk id="11" creationId="{7F935FD8-9F2E-4F15-8ED9-1C692DA6F351}"/>
          </ac:cxnSpMkLst>
        </pc:cxnChg>
      </pc:sldChg>
      <pc:sldChg chg="addSp delSp modSp new mod setBg">
        <pc:chgData name="eyaabid" userId="S::eyaabid@insat.u-carthage.tn::bd086841-9cb6-440d-8594-3c99dc65b8f0" providerId="AD" clId="Web-{F7042C06-145E-49B2-9A34-E4E3F40E461D}" dt="2021-09-02T06:17:51.917" v="26"/>
        <pc:sldMkLst>
          <pc:docMk/>
          <pc:sldMk cId="1829303556" sldId="318"/>
        </pc:sldMkLst>
        <pc:spChg chg="mod">
          <ac:chgData name="eyaabid" userId="S::eyaabid@insat.u-carthage.tn::bd086841-9cb6-440d-8594-3c99dc65b8f0" providerId="AD" clId="Web-{F7042C06-145E-49B2-9A34-E4E3F40E461D}" dt="2021-09-02T06:17:51.917" v="26"/>
          <ac:spMkLst>
            <pc:docMk/>
            <pc:sldMk cId="1829303556" sldId="318"/>
            <ac:spMk id="2" creationId="{AD0E5193-4CE3-4A31-BF9A-BEEA1908A068}"/>
          </ac:spMkLst>
        </pc:spChg>
        <pc:spChg chg="del mod">
          <ac:chgData name="eyaabid" userId="S::eyaabid@insat.u-carthage.tn::bd086841-9cb6-440d-8594-3c99dc65b8f0" providerId="AD" clId="Web-{F7042C06-145E-49B2-9A34-E4E3F40E461D}" dt="2021-09-02T06:17:51.917" v="26"/>
          <ac:spMkLst>
            <pc:docMk/>
            <pc:sldMk cId="1829303556" sldId="318"/>
            <ac:spMk id="3" creationId="{588D474D-3E31-41E7-B02B-12732E3B2C73}"/>
          </ac:spMkLst>
        </pc:spChg>
        <pc:spChg chg="add">
          <ac:chgData name="eyaabid" userId="S::eyaabid@insat.u-carthage.tn::bd086841-9cb6-440d-8594-3c99dc65b8f0" providerId="AD" clId="Web-{F7042C06-145E-49B2-9A34-E4E3F40E461D}" dt="2021-09-02T06:17:51.917" v="26"/>
          <ac:spMkLst>
            <pc:docMk/>
            <pc:sldMk cId="1829303556" sldId="318"/>
            <ac:spMk id="9" creationId="{7E21CA63-4B99-4925-8CAF-F408D7AB01B2}"/>
          </ac:spMkLst>
        </pc:spChg>
        <pc:graphicFrameChg chg="add">
          <ac:chgData name="eyaabid" userId="S::eyaabid@insat.u-carthage.tn::bd086841-9cb6-440d-8594-3c99dc65b8f0" providerId="AD" clId="Web-{F7042C06-145E-49B2-9A34-E4E3F40E461D}" dt="2021-09-02T06:17:51.917" v="26"/>
          <ac:graphicFrameMkLst>
            <pc:docMk/>
            <pc:sldMk cId="1829303556" sldId="318"/>
            <ac:graphicFrameMk id="5" creationId="{0FC52C50-3280-40B1-8052-1BA13724C538}"/>
          </ac:graphicFrameMkLst>
        </pc:graphicFrameChg>
        <pc:cxnChg chg="add">
          <ac:chgData name="eyaabid" userId="S::eyaabid@insat.u-carthage.tn::bd086841-9cb6-440d-8594-3c99dc65b8f0" providerId="AD" clId="Web-{F7042C06-145E-49B2-9A34-E4E3F40E461D}" dt="2021-09-02T06:17:51.917" v="26"/>
          <ac:cxnSpMkLst>
            <pc:docMk/>
            <pc:sldMk cId="1829303556" sldId="318"/>
            <ac:cxnSpMk id="11" creationId="{7F935FD8-9F2E-4F15-8ED9-1C692DA6F351}"/>
          </ac:cxnSpMkLst>
        </pc:cxnChg>
      </pc:sldChg>
      <pc:sldChg chg="addSp modSp new">
        <pc:chgData name="eyaabid" userId="S::eyaabid@insat.u-carthage.tn::bd086841-9cb6-440d-8594-3c99dc65b8f0" providerId="AD" clId="Web-{F7042C06-145E-49B2-9A34-E4E3F40E461D}" dt="2021-09-02T06:24:07.272" v="49" actId="1076"/>
        <pc:sldMkLst>
          <pc:docMk/>
          <pc:sldMk cId="732350228" sldId="319"/>
        </pc:sldMkLst>
        <pc:spChg chg="mod">
          <ac:chgData name="eyaabid" userId="S::eyaabid@insat.u-carthage.tn::bd086841-9cb6-440d-8594-3c99dc65b8f0" providerId="AD" clId="Web-{F7042C06-145E-49B2-9A34-E4E3F40E461D}" dt="2021-09-02T06:18:29.356" v="31" actId="20577"/>
          <ac:spMkLst>
            <pc:docMk/>
            <pc:sldMk cId="732350228" sldId="319"/>
            <ac:spMk id="2" creationId="{81FD688C-BB6A-40D7-8C79-21183982C3D7}"/>
          </ac:spMkLst>
        </pc:spChg>
        <pc:spChg chg="mod">
          <ac:chgData name="eyaabid" userId="S::eyaabid@insat.u-carthage.tn::bd086841-9cb6-440d-8594-3c99dc65b8f0" providerId="AD" clId="Web-{F7042C06-145E-49B2-9A34-E4E3F40E461D}" dt="2021-09-02T06:23:56.631" v="44" actId="20577"/>
          <ac:spMkLst>
            <pc:docMk/>
            <pc:sldMk cId="732350228" sldId="319"/>
            <ac:spMk id="3" creationId="{3FE821E0-5085-409C-91D7-85AAB3FD177A}"/>
          </ac:spMkLst>
        </pc:spChg>
        <pc:picChg chg="add mod">
          <ac:chgData name="eyaabid" userId="S::eyaabid@insat.u-carthage.tn::bd086841-9cb6-440d-8594-3c99dc65b8f0" providerId="AD" clId="Web-{F7042C06-145E-49B2-9A34-E4E3F40E461D}" dt="2021-09-02T06:23:39.224" v="42" actId="14100"/>
          <ac:picMkLst>
            <pc:docMk/>
            <pc:sldMk cId="732350228" sldId="319"/>
            <ac:picMk id="4" creationId="{0386ECCF-4D52-4D56-B1CA-D849CD426474}"/>
          </ac:picMkLst>
        </pc:picChg>
        <pc:picChg chg="add mod">
          <ac:chgData name="eyaabid" userId="S::eyaabid@insat.u-carthage.tn::bd086841-9cb6-440d-8594-3c99dc65b8f0" providerId="AD" clId="Web-{F7042C06-145E-49B2-9A34-E4E3F40E461D}" dt="2021-09-02T06:24:07.272" v="49" actId="1076"/>
          <ac:picMkLst>
            <pc:docMk/>
            <pc:sldMk cId="732350228" sldId="319"/>
            <ac:picMk id="5" creationId="{60D543B6-1A9F-45C0-A2AE-4BBE86939217}"/>
          </ac:picMkLst>
        </pc:picChg>
      </pc:sldChg>
      <pc:sldChg chg="addSp modSp new mod setBg">
        <pc:chgData name="eyaabid" userId="S::eyaabid@insat.u-carthage.tn::bd086841-9cb6-440d-8594-3c99dc65b8f0" providerId="AD" clId="Web-{F7042C06-145E-49B2-9A34-E4E3F40E461D}" dt="2021-09-02T06:25:29.102" v="56"/>
        <pc:sldMkLst>
          <pc:docMk/>
          <pc:sldMk cId="3532602893" sldId="320"/>
        </pc:sldMkLst>
        <pc:spChg chg="mod">
          <ac:chgData name="eyaabid" userId="S::eyaabid@insat.u-carthage.tn::bd086841-9cb6-440d-8594-3c99dc65b8f0" providerId="AD" clId="Web-{F7042C06-145E-49B2-9A34-E4E3F40E461D}" dt="2021-09-02T06:25:29.102" v="56"/>
          <ac:spMkLst>
            <pc:docMk/>
            <pc:sldMk cId="3532602893" sldId="320"/>
            <ac:spMk id="2" creationId="{D384ECCE-7E42-47D3-8741-2300894AFCD1}"/>
          </ac:spMkLst>
        </pc:spChg>
        <pc:spChg chg="mod">
          <ac:chgData name="eyaabid" userId="S::eyaabid@insat.u-carthage.tn::bd086841-9cb6-440d-8594-3c99dc65b8f0" providerId="AD" clId="Web-{F7042C06-145E-49B2-9A34-E4E3F40E461D}" dt="2021-09-02T06:25:29.102" v="56"/>
          <ac:spMkLst>
            <pc:docMk/>
            <pc:sldMk cId="3532602893" sldId="320"/>
            <ac:spMk id="3" creationId="{0894EC31-2A02-43D4-882B-ECA072D1EF26}"/>
          </ac:spMkLst>
        </pc:spChg>
        <pc:spChg chg="add">
          <ac:chgData name="eyaabid" userId="S::eyaabid@insat.u-carthage.tn::bd086841-9cb6-440d-8594-3c99dc65b8f0" providerId="AD" clId="Web-{F7042C06-145E-49B2-9A34-E4E3F40E461D}" dt="2021-09-02T06:25:29.102" v="56"/>
          <ac:spMkLst>
            <pc:docMk/>
            <pc:sldMk cId="3532602893" sldId="320"/>
            <ac:spMk id="8" creationId="{32341510-0E0E-45E4-8CB5-CEA28C2D0C5B}"/>
          </ac:spMkLst>
        </pc:spChg>
        <pc:cxnChg chg="add">
          <ac:chgData name="eyaabid" userId="S::eyaabid@insat.u-carthage.tn::bd086841-9cb6-440d-8594-3c99dc65b8f0" providerId="AD" clId="Web-{F7042C06-145E-49B2-9A34-E4E3F40E461D}" dt="2021-09-02T06:25:29.102" v="56"/>
          <ac:cxnSpMkLst>
            <pc:docMk/>
            <pc:sldMk cId="3532602893" sldId="320"/>
            <ac:cxnSpMk id="10" creationId="{6C52BBAB-664F-48C3-A5C1-4CE9D3555DD1}"/>
          </ac:cxnSpMkLst>
        </pc:cxnChg>
      </pc:sldChg>
    </pc:docChg>
  </pc:docChgLst>
  <pc:docChgLst>
    <pc:chgData name="eyaabid" userId="S::eyaabid@insat.u-carthage.tn::bd086841-9cb6-440d-8594-3c99dc65b8f0" providerId="AD" clId="Web-{5F14529B-F3A4-4F3B-849F-9590C0E15801}"/>
    <pc:docChg chg="addSld delSld modSld">
      <pc:chgData name="eyaabid" userId="S::eyaabid@insat.u-carthage.tn::bd086841-9cb6-440d-8594-3c99dc65b8f0" providerId="AD" clId="Web-{5F14529B-F3A4-4F3B-849F-9590C0E15801}" dt="2021-09-01T09:57:30.395" v="115" actId="20577"/>
      <pc:docMkLst>
        <pc:docMk/>
      </pc:docMkLst>
      <pc:sldChg chg="addSp modSp mod setBg">
        <pc:chgData name="eyaabid" userId="S::eyaabid@insat.u-carthage.tn::bd086841-9cb6-440d-8594-3c99dc65b8f0" providerId="AD" clId="Web-{5F14529B-F3A4-4F3B-849F-9590C0E15801}" dt="2021-09-01T09:19:39.572" v="6" actId="20577"/>
        <pc:sldMkLst>
          <pc:docMk/>
          <pc:sldMk cId="1955892532" sldId="291"/>
        </pc:sldMkLst>
        <pc:spChg chg="mod">
          <ac:chgData name="eyaabid" userId="S::eyaabid@insat.u-carthage.tn::bd086841-9cb6-440d-8594-3c99dc65b8f0" providerId="AD" clId="Web-{5F14529B-F3A4-4F3B-849F-9590C0E15801}" dt="2021-09-01T09:19:10.181" v="0"/>
          <ac:spMkLst>
            <pc:docMk/>
            <pc:sldMk cId="1955892532" sldId="291"/>
            <ac:spMk id="2" creationId="{B4DA71AB-3147-441A-B6AA-453B03FAF199}"/>
          </ac:spMkLst>
        </pc:spChg>
        <pc:spChg chg="mod">
          <ac:chgData name="eyaabid" userId="S::eyaabid@insat.u-carthage.tn::bd086841-9cb6-440d-8594-3c99dc65b8f0" providerId="AD" clId="Web-{5F14529B-F3A4-4F3B-849F-9590C0E15801}" dt="2021-09-01T09:19:39.572" v="6" actId="20577"/>
          <ac:spMkLst>
            <pc:docMk/>
            <pc:sldMk cId="1955892532" sldId="291"/>
            <ac:spMk id="3" creationId="{ED1BF329-16E3-4AED-A96D-FBC46D367A1F}"/>
          </ac:spMkLst>
        </pc:spChg>
        <pc:spChg chg="add">
          <ac:chgData name="eyaabid" userId="S::eyaabid@insat.u-carthage.tn::bd086841-9cb6-440d-8594-3c99dc65b8f0" providerId="AD" clId="Web-{5F14529B-F3A4-4F3B-849F-9590C0E15801}" dt="2021-09-01T09:19:10.181" v="0"/>
          <ac:spMkLst>
            <pc:docMk/>
            <pc:sldMk cId="1955892532" sldId="291"/>
            <ac:spMk id="10" creationId="{2D6BCA94-FEDC-4F9B-820A-BA138802E29E}"/>
          </ac:spMkLst>
        </pc:spChg>
        <pc:picChg chg="add">
          <ac:chgData name="eyaabid" userId="S::eyaabid@insat.u-carthage.tn::bd086841-9cb6-440d-8594-3c99dc65b8f0" providerId="AD" clId="Web-{5F14529B-F3A4-4F3B-849F-9590C0E15801}" dt="2021-09-01T09:19:10.181" v="0"/>
          <ac:picMkLst>
            <pc:docMk/>
            <pc:sldMk cId="1955892532" sldId="291"/>
            <ac:picMk id="7" creationId="{4A696419-6517-4632-8807-553E67B9EA13}"/>
          </ac:picMkLst>
        </pc:picChg>
        <pc:cxnChg chg="add">
          <ac:chgData name="eyaabid" userId="S::eyaabid@insat.u-carthage.tn::bd086841-9cb6-440d-8594-3c99dc65b8f0" providerId="AD" clId="Web-{5F14529B-F3A4-4F3B-849F-9590C0E15801}" dt="2021-09-01T09:19:10.181" v="0"/>
          <ac:cxnSpMkLst>
            <pc:docMk/>
            <pc:sldMk cId="1955892532" sldId="291"/>
            <ac:cxnSpMk id="12" creationId="{B32E796E-8D19-4926-B7B8-653B01939010}"/>
          </ac:cxnSpMkLst>
        </pc:cxnChg>
      </pc:sldChg>
      <pc:sldChg chg="addSp modSp new mod setBg">
        <pc:chgData name="eyaabid" userId="S::eyaabid@insat.u-carthage.tn::bd086841-9cb6-440d-8594-3c99dc65b8f0" providerId="AD" clId="Web-{5F14529B-F3A4-4F3B-849F-9590C0E15801}" dt="2021-09-01T09:21:05.105" v="19" actId="20577"/>
        <pc:sldMkLst>
          <pc:docMk/>
          <pc:sldMk cId="515702638" sldId="292"/>
        </pc:sldMkLst>
        <pc:spChg chg="mod">
          <ac:chgData name="eyaabid" userId="S::eyaabid@insat.u-carthage.tn::bd086841-9cb6-440d-8594-3c99dc65b8f0" providerId="AD" clId="Web-{5F14529B-F3A4-4F3B-849F-9590C0E15801}" dt="2021-09-01T09:20:46.464" v="12"/>
          <ac:spMkLst>
            <pc:docMk/>
            <pc:sldMk cId="515702638" sldId="292"/>
            <ac:spMk id="2" creationId="{87516EE7-38F8-44B2-BB61-9413FA9DB58E}"/>
          </ac:spMkLst>
        </pc:spChg>
        <pc:spChg chg="mod">
          <ac:chgData name="eyaabid" userId="S::eyaabid@insat.u-carthage.tn::bd086841-9cb6-440d-8594-3c99dc65b8f0" providerId="AD" clId="Web-{5F14529B-F3A4-4F3B-849F-9590C0E15801}" dt="2021-09-01T09:21:05.105" v="19" actId="20577"/>
          <ac:spMkLst>
            <pc:docMk/>
            <pc:sldMk cId="515702638" sldId="292"/>
            <ac:spMk id="3" creationId="{603EFCFC-D54C-479D-A067-54151E7E828F}"/>
          </ac:spMkLst>
        </pc:spChg>
        <pc:spChg chg="add">
          <ac:chgData name="eyaabid" userId="S::eyaabid@insat.u-carthage.tn::bd086841-9cb6-440d-8594-3c99dc65b8f0" providerId="AD" clId="Web-{5F14529B-F3A4-4F3B-849F-9590C0E15801}" dt="2021-09-01T09:20:46.464" v="12"/>
          <ac:spMkLst>
            <pc:docMk/>
            <pc:sldMk cId="515702638" sldId="292"/>
            <ac:spMk id="8" creationId="{32341510-0E0E-45E4-8CB5-CEA28C2D0C5B}"/>
          </ac:spMkLst>
        </pc:spChg>
        <pc:cxnChg chg="add">
          <ac:chgData name="eyaabid" userId="S::eyaabid@insat.u-carthage.tn::bd086841-9cb6-440d-8594-3c99dc65b8f0" providerId="AD" clId="Web-{5F14529B-F3A4-4F3B-849F-9590C0E15801}" dt="2021-09-01T09:20:46.464" v="12"/>
          <ac:cxnSpMkLst>
            <pc:docMk/>
            <pc:sldMk cId="515702638" sldId="292"/>
            <ac:cxnSpMk id="10" creationId="{6C52BBAB-664F-48C3-A5C1-4CE9D3555DD1}"/>
          </ac:cxnSpMkLst>
        </pc:cxnChg>
      </pc:sldChg>
      <pc:sldChg chg="new del">
        <pc:chgData name="eyaabid" userId="S::eyaabid@insat.u-carthage.tn::bd086841-9cb6-440d-8594-3c99dc65b8f0" providerId="AD" clId="Web-{5F14529B-F3A4-4F3B-849F-9590C0E15801}" dt="2021-09-01T09:21:37.074" v="21"/>
        <pc:sldMkLst>
          <pc:docMk/>
          <pc:sldMk cId="127786829" sldId="293"/>
        </pc:sldMkLst>
      </pc:sldChg>
      <pc:sldChg chg="addSp modSp new mod setBg addAnim">
        <pc:chgData name="eyaabid" userId="S::eyaabid@insat.u-carthage.tn::bd086841-9cb6-440d-8594-3c99dc65b8f0" providerId="AD" clId="Web-{5F14529B-F3A4-4F3B-849F-9590C0E15801}" dt="2021-09-01T09:22:46.498" v="32"/>
        <pc:sldMkLst>
          <pc:docMk/>
          <pc:sldMk cId="129850242" sldId="293"/>
        </pc:sldMkLst>
        <pc:spChg chg="mod">
          <ac:chgData name="eyaabid" userId="S::eyaabid@insat.u-carthage.tn::bd086841-9cb6-440d-8594-3c99dc65b8f0" providerId="AD" clId="Web-{5F14529B-F3A4-4F3B-849F-9590C0E15801}" dt="2021-09-01T09:22:46.498" v="31"/>
          <ac:spMkLst>
            <pc:docMk/>
            <pc:sldMk cId="129850242" sldId="293"/>
            <ac:spMk id="2" creationId="{C70FC66F-1E06-4EC8-AEB5-E96D7CFC0688}"/>
          </ac:spMkLst>
        </pc:spChg>
        <pc:spChg chg="add">
          <ac:chgData name="eyaabid" userId="S::eyaabid@insat.u-carthage.tn::bd086841-9cb6-440d-8594-3c99dc65b8f0" providerId="AD" clId="Web-{5F14529B-F3A4-4F3B-849F-9590C0E15801}" dt="2021-09-01T09:22:46.498" v="31"/>
          <ac:spMkLst>
            <pc:docMk/>
            <pc:sldMk cId="129850242" sldId="293"/>
            <ac:spMk id="10" creationId="{5B6BB888-617E-4D93-B6D4-2EB9D9D98272}"/>
          </ac:spMkLst>
        </pc:spChg>
        <pc:spChg chg="add">
          <ac:chgData name="eyaabid" userId="S::eyaabid@insat.u-carthage.tn::bd086841-9cb6-440d-8594-3c99dc65b8f0" providerId="AD" clId="Web-{5F14529B-F3A4-4F3B-849F-9590C0E15801}" dt="2021-09-01T09:22:46.498" v="31"/>
          <ac:spMkLst>
            <pc:docMk/>
            <pc:sldMk cId="129850242" sldId="293"/>
            <ac:spMk id="12" creationId="{339A0505-A6DD-4BC1-9CA6-9D202A949F72}"/>
          </ac:spMkLst>
        </pc:spChg>
        <pc:picChg chg="add">
          <ac:chgData name="eyaabid" userId="S::eyaabid@insat.u-carthage.tn::bd086841-9cb6-440d-8594-3c99dc65b8f0" providerId="AD" clId="Web-{5F14529B-F3A4-4F3B-849F-9590C0E15801}" dt="2021-09-01T09:22:46.498" v="31"/>
          <ac:picMkLst>
            <pc:docMk/>
            <pc:sldMk cId="129850242" sldId="293"/>
            <ac:picMk id="4" creationId="{B15842F2-F4DE-46B0-8093-6BF8936E462D}"/>
          </ac:picMkLst>
        </pc:picChg>
        <pc:cxnChg chg="add">
          <ac:chgData name="eyaabid" userId="S::eyaabid@insat.u-carthage.tn::bd086841-9cb6-440d-8594-3c99dc65b8f0" providerId="AD" clId="Web-{5F14529B-F3A4-4F3B-849F-9590C0E15801}" dt="2021-09-01T09:22:46.498" v="31"/>
          <ac:cxnSpMkLst>
            <pc:docMk/>
            <pc:sldMk cId="129850242" sldId="293"/>
            <ac:cxnSpMk id="8" creationId="{C66CC717-08C5-4F3E-B8AA-BA93C8755982}"/>
          </ac:cxnSpMkLst>
        </pc:cxnChg>
        <pc:cxnChg chg="add">
          <ac:chgData name="eyaabid" userId="S::eyaabid@insat.u-carthage.tn::bd086841-9cb6-440d-8594-3c99dc65b8f0" providerId="AD" clId="Web-{5F14529B-F3A4-4F3B-849F-9590C0E15801}" dt="2021-09-01T09:22:46.498" v="31"/>
          <ac:cxnSpMkLst>
            <pc:docMk/>
            <pc:sldMk cId="129850242" sldId="293"/>
            <ac:cxnSpMk id="14" creationId="{D2CC4060-6621-49EA-A90C-71567A92265C}"/>
          </ac:cxnSpMkLst>
        </pc:cxnChg>
      </pc:sldChg>
      <pc:sldChg chg="new del">
        <pc:chgData name="eyaabid" userId="S::eyaabid@insat.u-carthage.tn::bd086841-9cb6-440d-8594-3c99dc65b8f0" providerId="AD" clId="Web-{5F14529B-F3A4-4F3B-849F-9590C0E15801}" dt="2021-09-01T09:22:25.513" v="27"/>
        <pc:sldMkLst>
          <pc:docMk/>
          <pc:sldMk cId="697854885" sldId="293"/>
        </pc:sldMkLst>
      </pc:sldChg>
      <pc:sldChg chg="new del">
        <pc:chgData name="eyaabid" userId="S::eyaabid@insat.u-carthage.tn::bd086841-9cb6-440d-8594-3c99dc65b8f0" providerId="AD" clId="Web-{5F14529B-F3A4-4F3B-849F-9590C0E15801}" dt="2021-09-01T09:21:53.262" v="25"/>
        <pc:sldMkLst>
          <pc:docMk/>
          <pc:sldMk cId="2883298948" sldId="293"/>
        </pc:sldMkLst>
      </pc:sldChg>
      <pc:sldChg chg="new del">
        <pc:chgData name="eyaabid" userId="S::eyaabid@insat.u-carthage.tn::bd086841-9cb6-440d-8594-3c99dc65b8f0" providerId="AD" clId="Web-{5F14529B-F3A4-4F3B-849F-9590C0E15801}" dt="2021-09-01T09:21:52.590" v="24"/>
        <pc:sldMkLst>
          <pc:docMk/>
          <pc:sldMk cId="678304808" sldId="294"/>
        </pc:sldMkLst>
      </pc:sldChg>
      <pc:sldChg chg="addSp modSp new mod setBg addAnim">
        <pc:chgData name="eyaabid" userId="S::eyaabid@insat.u-carthage.tn::bd086841-9cb6-440d-8594-3c99dc65b8f0" providerId="AD" clId="Web-{5F14529B-F3A4-4F3B-849F-9590C0E15801}" dt="2021-09-01T09:24:07.280" v="37"/>
        <pc:sldMkLst>
          <pc:docMk/>
          <pc:sldMk cId="3718919606" sldId="294"/>
        </pc:sldMkLst>
        <pc:spChg chg="mod">
          <ac:chgData name="eyaabid" userId="S::eyaabid@insat.u-carthage.tn::bd086841-9cb6-440d-8594-3c99dc65b8f0" providerId="AD" clId="Web-{5F14529B-F3A4-4F3B-849F-9590C0E15801}" dt="2021-09-01T09:24:07.280" v="36"/>
          <ac:spMkLst>
            <pc:docMk/>
            <pc:sldMk cId="3718919606" sldId="294"/>
            <ac:spMk id="2" creationId="{58ECAF67-5FDE-43F4-86A8-9D2CF2FEC105}"/>
          </ac:spMkLst>
        </pc:spChg>
        <pc:spChg chg="mod">
          <ac:chgData name="eyaabid" userId="S::eyaabid@insat.u-carthage.tn::bd086841-9cb6-440d-8594-3c99dc65b8f0" providerId="AD" clId="Web-{5F14529B-F3A4-4F3B-849F-9590C0E15801}" dt="2021-09-01T09:24:07.280" v="36"/>
          <ac:spMkLst>
            <pc:docMk/>
            <pc:sldMk cId="3718919606" sldId="294"/>
            <ac:spMk id="3" creationId="{B44CBB69-6995-4DDA-BB7C-1F7ADD5E72A7}"/>
          </ac:spMkLst>
        </pc:spChg>
        <pc:spChg chg="add">
          <ac:chgData name="eyaabid" userId="S::eyaabid@insat.u-carthage.tn::bd086841-9cb6-440d-8594-3c99dc65b8f0" providerId="AD" clId="Web-{5F14529B-F3A4-4F3B-849F-9590C0E15801}" dt="2021-09-01T09:24:07.280" v="36"/>
          <ac:spMkLst>
            <pc:docMk/>
            <pc:sldMk cId="3718919606" sldId="294"/>
            <ac:spMk id="10" creationId="{8C448D53-ACA1-4CA4-B08A-09FB0780C79A}"/>
          </ac:spMkLst>
        </pc:spChg>
        <pc:cxnChg chg="add">
          <ac:chgData name="eyaabid" userId="S::eyaabid@insat.u-carthage.tn::bd086841-9cb6-440d-8594-3c99dc65b8f0" providerId="AD" clId="Web-{5F14529B-F3A4-4F3B-849F-9590C0E15801}" dt="2021-09-01T09:24:07.280" v="36"/>
          <ac:cxnSpMkLst>
            <pc:docMk/>
            <pc:sldMk cId="3718919606" sldId="294"/>
            <ac:cxnSpMk id="8" creationId="{C66CC717-08C5-4F3E-B8AA-BA93C8755982}"/>
          </ac:cxnSpMkLst>
        </pc:cxnChg>
        <pc:cxnChg chg="add">
          <ac:chgData name="eyaabid" userId="S::eyaabid@insat.u-carthage.tn::bd086841-9cb6-440d-8594-3c99dc65b8f0" providerId="AD" clId="Web-{5F14529B-F3A4-4F3B-849F-9590C0E15801}" dt="2021-09-01T09:24:07.280" v="36"/>
          <ac:cxnSpMkLst>
            <pc:docMk/>
            <pc:sldMk cId="3718919606" sldId="294"/>
            <ac:cxnSpMk id="12" creationId="{3B5719CE-F76F-4313-9A48-ADF79E67BB39}"/>
          </ac:cxnSpMkLst>
        </pc:cxnChg>
      </pc:sldChg>
      <pc:sldChg chg="addSp modSp new mod setBg">
        <pc:chgData name="eyaabid" userId="S::eyaabid@insat.u-carthage.tn::bd086841-9cb6-440d-8594-3c99dc65b8f0" providerId="AD" clId="Web-{5F14529B-F3A4-4F3B-849F-9590C0E15801}" dt="2021-09-01T09:27:19.503" v="52" actId="20577"/>
        <pc:sldMkLst>
          <pc:docMk/>
          <pc:sldMk cId="861864335" sldId="295"/>
        </pc:sldMkLst>
        <pc:spChg chg="mod">
          <ac:chgData name="eyaabid" userId="S::eyaabid@insat.u-carthage.tn::bd086841-9cb6-440d-8594-3c99dc65b8f0" providerId="AD" clId="Web-{5F14529B-F3A4-4F3B-849F-9590C0E15801}" dt="2021-09-01T09:25:56.564" v="42"/>
          <ac:spMkLst>
            <pc:docMk/>
            <pc:sldMk cId="861864335" sldId="295"/>
            <ac:spMk id="2" creationId="{F1F886A6-1D8D-4F89-9E64-A2E2ED9EC9F4}"/>
          </ac:spMkLst>
        </pc:spChg>
        <pc:spChg chg="mod">
          <ac:chgData name="eyaabid" userId="S::eyaabid@insat.u-carthage.tn::bd086841-9cb6-440d-8594-3c99dc65b8f0" providerId="AD" clId="Web-{5F14529B-F3A4-4F3B-849F-9590C0E15801}" dt="2021-09-01T09:27:19.503" v="52" actId="20577"/>
          <ac:spMkLst>
            <pc:docMk/>
            <pc:sldMk cId="861864335" sldId="295"/>
            <ac:spMk id="3" creationId="{BB36C353-8126-4CD6-87E9-8742991687DF}"/>
          </ac:spMkLst>
        </pc:spChg>
        <pc:spChg chg="add">
          <ac:chgData name="eyaabid" userId="S::eyaabid@insat.u-carthage.tn::bd086841-9cb6-440d-8594-3c99dc65b8f0" providerId="AD" clId="Web-{5F14529B-F3A4-4F3B-849F-9590C0E15801}" dt="2021-09-01T09:25:56.564" v="42"/>
          <ac:spMkLst>
            <pc:docMk/>
            <pc:sldMk cId="861864335" sldId="295"/>
            <ac:spMk id="8" creationId="{32341510-0E0E-45E4-8CB5-CEA28C2D0C5B}"/>
          </ac:spMkLst>
        </pc:spChg>
        <pc:cxnChg chg="add">
          <ac:chgData name="eyaabid" userId="S::eyaabid@insat.u-carthage.tn::bd086841-9cb6-440d-8594-3c99dc65b8f0" providerId="AD" clId="Web-{5F14529B-F3A4-4F3B-849F-9590C0E15801}" dt="2021-09-01T09:25:56.564" v="42"/>
          <ac:cxnSpMkLst>
            <pc:docMk/>
            <pc:sldMk cId="861864335" sldId="295"/>
            <ac:cxnSpMk id="10" creationId="{6C52BBAB-664F-48C3-A5C1-4CE9D3555DD1}"/>
          </ac:cxnSpMkLst>
        </pc:cxnChg>
      </pc:sldChg>
      <pc:sldChg chg="addSp delSp modSp new mod setBg addAnim delAnim">
        <pc:chgData name="eyaabid" userId="S::eyaabid@insat.u-carthage.tn::bd086841-9cb6-440d-8594-3c99dc65b8f0" providerId="AD" clId="Web-{5F14529B-F3A4-4F3B-849F-9590C0E15801}" dt="2021-09-01T09:39:17.203" v="73" actId="14100"/>
        <pc:sldMkLst>
          <pc:docMk/>
          <pc:sldMk cId="671388645" sldId="296"/>
        </pc:sldMkLst>
        <pc:spChg chg="mod">
          <ac:chgData name="eyaabid" userId="S::eyaabid@insat.u-carthage.tn::bd086841-9cb6-440d-8594-3c99dc65b8f0" providerId="AD" clId="Web-{5F14529B-F3A4-4F3B-849F-9590C0E15801}" dt="2021-09-01T09:39:12.875" v="71"/>
          <ac:spMkLst>
            <pc:docMk/>
            <pc:sldMk cId="671388645" sldId="296"/>
            <ac:spMk id="2" creationId="{95EC9CDD-F23A-4C63-B084-33D34657D936}"/>
          </ac:spMkLst>
        </pc:spChg>
        <pc:spChg chg="add del mod">
          <ac:chgData name="eyaabid" userId="S::eyaabid@insat.u-carthage.tn::bd086841-9cb6-440d-8594-3c99dc65b8f0" providerId="AD" clId="Web-{5F14529B-F3A4-4F3B-849F-9590C0E15801}" dt="2021-09-01T09:39:17.203" v="73" actId="14100"/>
          <ac:spMkLst>
            <pc:docMk/>
            <pc:sldMk cId="671388645" sldId="296"/>
            <ac:spMk id="3" creationId="{4624DFC2-C70E-43BE-B562-E9AF0E96E02A}"/>
          </ac:spMkLst>
        </pc:spChg>
        <pc:spChg chg="add del">
          <ac:chgData name="eyaabid" userId="S::eyaabid@insat.u-carthage.tn::bd086841-9cb6-440d-8594-3c99dc65b8f0" providerId="AD" clId="Web-{5F14529B-F3A4-4F3B-849F-9590C0E15801}" dt="2021-09-01T09:39:12.860" v="70"/>
          <ac:spMkLst>
            <pc:docMk/>
            <pc:sldMk cId="671388645" sldId="296"/>
            <ac:spMk id="7" creationId="{5B6BB888-617E-4D93-B6D4-2EB9D9D98272}"/>
          </ac:spMkLst>
        </pc:spChg>
        <pc:spChg chg="add del">
          <ac:chgData name="eyaabid" userId="S::eyaabid@insat.u-carthage.tn::bd086841-9cb6-440d-8594-3c99dc65b8f0" providerId="AD" clId="Web-{5F14529B-F3A4-4F3B-849F-9590C0E15801}" dt="2021-09-01T09:38:46.172" v="63"/>
          <ac:spMkLst>
            <pc:docMk/>
            <pc:sldMk cId="671388645" sldId="296"/>
            <ac:spMk id="8" creationId="{69660069-3B2A-40F4-AF45-4A8FD596D1A8}"/>
          </ac:spMkLst>
        </pc:spChg>
        <pc:spChg chg="add del">
          <ac:chgData name="eyaabid" userId="S::eyaabid@insat.u-carthage.tn::bd086841-9cb6-440d-8594-3c99dc65b8f0" providerId="AD" clId="Web-{5F14529B-F3A4-4F3B-849F-9590C0E15801}" dt="2021-09-01T09:38:25.187" v="61"/>
          <ac:spMkLst>
            <pc:docMk/>
            <pc:sldMk cId="671388645" sldId="296"/>
            <ac:spMk id="9" creationId="{4CFC294A-7FF8-4114-B0AD-F3B7F15EFC66}"/>
          </ac:spMkLst>
        </pc:spChg>
        <pc:spChg chg="add del">
          <ac:chgData name="eyaabid" userId="S::eyaabid@insat.u-carthage.tn::bd086841-9cb6-440d-8594-3c99dc65b8f0" providerId="AD" clId="Web-{5F14529B-F3A4-4F3B-849F-9590C0E15801}" dt="2021-09-01T09:39:12.860" v="70"/>
          <ac:spMkLst>
            <pc:docMk/>
            <pc:sldMk cId="671388645" sldId="296"/>
            <ac:spMk id="13" creationId="{339A0505-A6DD-4BC1-9CA6-9D202A949F72}"/>
          </ac:spMkLst>
        </pc:spChg>
        <pc:spChg chg="add">
          <ac:chgData name="eyaabid" userId="S::eyaabid@insat.u-carthage.tn::bd086841-9cb6-440d-8594-3c99dc65b8f0" providerId="AD" clId="Web-{5F14529B-F3A4-4F3B-849F-9590C0E15801}" dt="2021-09-01T09:39:12.875" v="71"/>
          <ac:spMkLst>
            <pc:docMk/>
            <pc:sldMk cId="671388645" sldId="296"/>
            <ac:spMk id="16" creationId="{F2E5B6AE-5EFE-45F0-A2AE-ED771CA3D7DD}"/>
          </ac:spMkLst>
        </pc:spChg>
        <pc:graphicFrameChg chg="add del">
          <ac:chgData name="eyaabid" userId="S::eyaabid@insat.u-carthage.tn::bd086841-9cb6-440d-8594-3c99dc65b8f0" providerId="AD" clId="Web-{5F14529B-F3A4-4F3B-849F-9590C0E15801}" dt="2021-09-01T09:38:25.187" v="61"/>
          <ac:graphicFrameMkLst>
            <pc:docMk/>
            <pc:sldMk cId="671388645" sldId="296"/>
            <ac:graphicFrameMk id="5" creationId="{426FFD36-ED77-40E0-B8FB-31D1B5AA96D7}"/>
          </ac:graphicFrameMkLst>
        </pc:graphicFrameChg>
        <pc:picChg chg="add del">
          <ac:chgData name="eyaabid" userId="S::eyaabid@insat.u-carthage.tn::bd086841-9cb6-440d-8594-3c99dc65b8f0" providerId="AD" clId="Web-{5F14529B-F3A4-4F3B-849F-9590C0E15801}" dt="2021-09-01T09:39:12.860" v="70"/>
          <ac:picMkLst>
            <pc:docMk/>
            <pc:sldMk cId="671388645" sldId="296"/>
            <ac:picMk id="12" creationId="{001D47E2-1EEC-48C4-956B-36B9AC074A43}"/>
          </ac:picMkLst>
        </pc:picChg>
        <pc:picChg chg="add">
          <ac:chgData name="eyaabid" userId="S::eyaabid@insat.u-carthage.tn::bd086841-9cb6-440d-8594-3c99dc65b8f0" providerId="AD" clId="Web-{5F14529B-F3A4-4F3B-849F-9590C0E15801}" dt="2021-09-01T09:39:12.875" v="71"/>
          <ac:picMkLst>
            <pc:docMk/>
            <pc:sldMk cId="671388645" sldId="296"/>
            <ac:picMk id="18" creationId="{CA320F7B-A417-4CC1-8A02-7807A1E7338D}"/>
          </ac:picMkLst>
        </pc:picChg>
        <pc:cxnChg chg="add del">
          <ac:chgData name="eyaabid" userId="S::eyaabid@insat.u-carthage.tn::bd086841-9cb6-440d-8594-3c99dc65b8f0" providerId="AD" clId="Web-{5F14529B-F3A4-4F3B-849F-9590C0E15801}" dt="2021-09-01T09:39:12.860" v="70"/>
          <ac:cxnSpMkLst>
            <pc:docMk/>
            <pc:sldMk cId="671388645" sldId="296"/>
            <ac:cxnSpMk id="6" creationId="{C66CC717-08C5-4F3E-B8AA-BA93C8755982}"/>
          </ac:cxnSpMkLst>
        </pc:cxnChg>
        <pc:cxnChg chg="add del">
          <ac:chgData name="eyaabid" userId="S::eyaabid@insat.u-carthage.tn::bd086841-9cb6-440d-8594-3c99dc65b8f0" providerId="AD" clId="Web-{5F14529B-F3A4-4F3B-849F-9590C0E15801}" dt="2021-09-01T09:38:46.172" v="63"/>
          <ac:cxnSpMkLst>
            <pc:docMk/>
            <pc:sldMk cId="671388645" sldId="296"/>
            <ac:cxnSpMk id="10" creationId="{7F935FD8-9F2E-4F15-8ED9-1C692DA6F351}"/>
          </ac:cxnSpMkLst>
        </pc:cxnChg>
        <pc:cxnChg chg="add del">
          <ac:chgData name="eyaabid" userId="S::eyaabid@insat.u-carthage.tn::bd086841-9cb6-440d-8594-3c99dc65b8f0" providerId="AD" clId="Web-{5F14529B-F3A4-4F3B-849F-9590C0E15801}" dt="2021-09-01T09:38:25.187" v="61"/>
          <ac:cxnSpMkLst>
            <pc:docMk/>
            <pc:sldMk cId="671388645" sldId="296"/>
            <ac:cxnSpMk id="11" creationId="{493FE3F6-2B23-4E4E-AA49-C212646DC785}"/>
          </ac:cxnSpMkLst>
        </pc:cxnChg>
        <pc:cxnChg chg="add">
          <ac:chgData name="eyaabid" userId="S::eyaabid@insat.u-carthage.tn::bd086841-9cb6-440d-8594-3c99dc65b8f0" providerId="AD" clId="Web-{5F14529B-F3A4-4F3B-849F-9590C0E15801}" dt="2021-09-01T09:39:12.875" v="71"/>
          <ac:cxnSpMkLst>
            <pc:docMk/>
            <pc:sldMk cId="671388645" sldId="296"/>
            <ac:cxnSpMk id="14" creationId="{C66CC717-08C5-4F3E-B8AA-BA93C8755982}"/>
          </ac:cxnSpMkLst>
        </pc:cxnChg>
        <pc:cxnChg chg="add del">
          <ac:chgData name="eyaabid" userId="S::eyaabid@insat.u-carthage.tn::bd086841-9cb6-440d-8594-3c99dc65b8f0" providerId="AD" clId="Web-{5F14529B-F3A4-4F3B-849F-9590C0E15801}" dt="2021-09-01T09:39:12.860" v="70"/>
          <ac:cxnSpMkLst>
            <pc:docMk/>
            <pc:sldMk cId="671388645" sldId="296"/>
            <ac:cxnSpMk id="15" creationId="{D2CC4060-6621-49EA-A90C-71567A92265C}"/>
          </ac:cxnSpMkLst>
        </pc:cxnChg>
        <pc:cxnChg chg="add">
          <ac:chgData name="eyaabid" userId="S::eyaabid@insat.u-carthage.tn::bd086841-9cb6-440d-8594-3c99dc65b8f0" providerId="AD" clId="Web-{5F14529B-F3A4-4F3B-849F-9590C0E15801}" dt="2021-09-01T09:39:12.875" v="71"/>
          <ac:cxnSpMkLst>
            <pc:docMk/>
            <pc:sldMk cId="671388645" sldId="296"/>
            <ac:cxnSpMk id="17" creationId="{D255B435-D9F3-4A31-B89E-36741390DB4B}"/>
          </ac:cxnSpMkLst>
        </pc:cxnChg>
      </pc:sldChg>
      <pc:sldChg chg="addSp delSp modSp new mod setBg">
        <pc:chgData name="eyaabid" userId="S::eyaabid@insat.u-carthage.tn::bd086841-9cb6-440d-8594-3c99dc65b8f0" providerId="AD" clId="Web-{5F14529B-F3A4-4F3B-849F-9590C0E15801}" dt="2021-09-01T09:39:46.266" v="81"/>
        <pc:sldMkLst>
          <pc:docMk/>
          <pc:sldMk cId="714688057" sldId="297"/>
        </pc:sldMkLst>
        <pc:spChg chg="del">
          <ac:chgData name="eyaabid" userId="S::eyaabid@insat.u-carthage.tn::bd086841-9cb6-440d-8594-3c99dc65b8f0" providerId="AD" clId="Web-{5F14529B-F3A4-4F3B-849F-9590C0E15801}" dt="2021-09-01T09:39:34.782" v="79"/>
          <ac:spMkLst>
            <pc:docMk/>
            <pc:sldMk cId="714688057" sldId="297"/>
            <ac:spMk id="2" creationId="{6402D35C-5007-462F-967F-D8E5626CAF14}"/>
          </ac:spMkLst>
        </pc:spChg>
        <pc:spChg chg="mod">
          <ac:chgData name="eyaabid" userId="S::eyaabid@insat.u-carthage.tn::bd086841-9cb6-440d-8594-3c99dc65b8f0" providerId="AD" clId="Web-{5F14529B-F3A4-4F3B-849F-9590C0E15801}" dt="2021-09-01T09:39:46.266" v="81"/>
          <ac:spMkLst>
            <pc:docMk/>
            <pc:sldMk cId="714688057" sldId="297"/>
            <ac:spMk id="3" creationId="{AF5BBAFC-CFA4-4E66-8516-44CE86BEEBD9}"/>
          </ac:spMkLst>
        </pc:spChg>
        <pc:spChg chg="add">
          <ac:chgData name="eyaabid" userId="S::eyaabid@insat.u-carthage.tn::bd086841-9cb6-440d-8594-3c99dc65b8f0" providerId="AD" clId="Web-{5F14529B-F3A4-4F3B-849F-9590C0E15801}" dt="2021-09-01T09:39:46.266" v="81"/>
          <ac:spMkLst>
            <pc:docMk/>
            <pc:sldMk cId="714688057" sldId="297"/>
            <ac:spMk id="8" creationId="{24925016-C67B-4188-B5DB-5C9F831A398E}"/>
          </ac:spMkLst>
        </pc:spChg>
        <pc:cxnChg chg="add">
          <ac:chgData name="eyaabid" userId="S::eyaabid@insat.u-carthage.tn::bd086841-9cb6-440d-8594-3c99dc65b8f0" providerId="AD" clId="Web-{5F14529B-F3A4-4F3B-849F-9590C0E15801}" dt="2021-09-01T09:39:46.266" v="81"/>
          <ac:cxnSpMkLst>
            <pc:docMk/>
            <pc:sldMk cId="714688057" sldId="297"/>
            <ac:cxnSpMk id="10" creationId="{6C52BBAB-664F-48C3-A5C1-4CE9D3555DD1}"/>
          </ac:cxnSpMkLst>
        </pc:cxnChg>
      </pc:sldChg>
      <pc:sldChg chg="modSp new">
        <pc:chgData name="eyaabid" userId="S::eyaabid@insat.u-carthage.tn::bd086841-9cb6-440d-8594-3c99dc65b8f0" providerId="AD" clId="Web-{5F14529B-F3A4-4F3B-849F-9590C0E15801}" dt="2021-09-01T09:45:02.194" v="95" actId="20577"/>
        <pc:sldMkLst>
          <pc:docMk/>
          <pc:sldMk cId="314280888" sldId="298"/>
        </pc:sldMkLst>
        <pc:spChg chg="mod">
          <ac:chgData name="eyaabid" userId="S::eyaabid@insat.u-carthage.tn::bd086841-9cb6-440d-8594-3c99dc65b8f0" providerId="AD" clId="Web-{5F14529B-F3A4-4F3B-849F-9590C0E15801}" dt="2021-09-01T09:44:40.631" v="90" actId="20577"/>
          <ac:spMkLst>
            <pc:docMk/>
            <pc:sldMk cId="314280888" sldId="298"/>
            <ac:spMk id="2" creationId="{695D2839-7D56-4DA6-9CA9-A043C1972F64}"/>
          </ac:spMkLst>
        </pc:spChg>
        <pc:spChg chg="mod">
          <ac:chgData name="eyaabid" userId="S::eyaabid@insat.u-carthage.tn::bd086841-9cb6-440d-8594-3c99dc65b8f0" providerId="AD" clId="Web-{5F14529B-F3A4-4F3B-849F-9590C0E15801}" dt="2021-09-01T09:45:02.194" v="95" actId="20577"/>
          <ac:spMkLst>
            <pc:docMk/>
            <pc:sldMk cId="314280888" sldId="298"/>
            <ac:spMk id="3" creationId="{022B36B5-7D13-4DD5-9E91-17910CE0472C}"/>
          </ac:spMkLst>
        </pc:spChg>
      </pc:sldChg>
      <pc:sldChg chg="modSp new">
        <pc:chgData name="eyaabid" userId="S::eyaabid@insat.u-carthage.tn::bd086841-9cb6-440d-8594-3c99dc65b8f0" providerId="AD" clId="Web-{5F14529B-F3A4-4F3B-849F-9590C0E15801}" dt="2021-09-01T09:48:28.714" v="106" actId="20577"/>
        <pc:sldMkLst>
          <pc:docMk/>
          <pc:sldMk cId="3839098360" sldId="299"/>
        </pc:sldMkLst>
        <pc:spChg chg="mod">
          <ac:chgData name="eyaabid" userId="S::eyaabid@insat.u-carthage.tn::bd086841-9cb6-440d-8594-3c99dc65b8f0" providerId="AD" clId="Web-{5F14529B-F3A4-4F3B-849F-9590C0E15801}" dt="2021-09-01T09:48:20.917" v="102" actId="20577"/>
          <ac:spMkLst>
            <pc:docMk/>
            <pc:sldMk cId="3839098360" sldId="299"/>
            <ac:spMk id="2" creationId="{E507BF73-E432-4685-B454-33FEA2CDA43F}"/>
          </ac:spMkLst>
        </pc:spChg>
        <pc:spChg chg="mod">
          <ac:chgData name="eyaabid" userId="S::eyaabid@insat.u-carthage.tn::bd086841-9cb6-440d-8594-3c99dc65b8f0" providerId="AD" clId="Web-{5F14529B-F3A4-4F3B-849F-9590C0E15801}" dt="2021-09-01T09:48:28.714" v="106" actId="20577"/>
          <ac:spMkLst>
            <pc:docMk/>
            <pc:sldMk cId="3839098360" sldId="299"/>
            <ac:spMk id="3" creationId="{8BC07CB9-0733-4E01-AA1D-7ADF19273809}"/>
          </ac:spMkLst>
        </pc:spChg>
      </pc:sldChg>
      <pc:sldChg chg="modSp new">
        <pc:chgData name="eyaabid" userId="S::eyaabid@insat.u-carthage.tn::bd086841-9cb6-440d-8594-3c99dc65b8f0" providerId="AD" clId="Web-{5F14529B-F3A4-4F3B-849F-9590C0E15801}" dt="2021-09-01T09:57:30.395" v="115" actId="20577"/>
        <pc:sldMkLst>
          <pc:docMk/>
          <pc:sldMk cId="355059844" sldId="300"/>
        </pc:sldMkLst>
        <pc:spChg chg="mod">
          <ac:chgData name="eyaabid" userId="S::eyaabid@insat.u-carthage.tn::bd086841-9cb6-440d-8594-3c99dc65b8f0" providerId="AD" clId="Web-{5F14529B-F3A4-4F3B-849F-9590C0E15801}" dt="2021-09-01T09:57:30.395" v="115" actId="20577"/>
          <ac:spMkLst>
            <pc:docMk/>
            <pc:sldMk cId="355059844" sldId="300"/>
            <ac:spMk id="2" creationId="{ECF97E5D-92A4-4EDD-986A-4DB3123D3D84}"/>
          </ac:spMkLst>
        </pc:spChg>
      </pc:sldChg>
    </pc:docChg>
  </pc:docChgLst>
  <pc:docChgLst>
    <pc:chgData name="eyaabid" userId="S::eyaabid@insat.u-carthage.tn::bd086841-9cb6-440d-8594-3c99dc65b8f0" providerId="AD" clId="Web-{B8E9B60A-F2AA-457E-80A2-2DB51794D72B}"/>
    <pc:docChg chg="modSld modMainMaster">
      <pc:chgData name="eyaabid" userId="S::eyaabid@insat.u-carthage.tn::bd086841-9cb6-440d-8594-3c99dc65b8f0" providerId="AD" clId="Web-{B8E9B60A-F2AA-457E-80A2-2DB51794D72B}" dt="2021-09-02T10:45:18.569" v="14"/>
      <pc:docMkLst>
        <pc:docMk/>
      </pc:docMkLst>
      <pc:sldChg chg="modTransition">
        <pc:chgData name="eyaabid" userId="S::eyaabid@insat.u-carthage.tn::bd086841-9cb6-440d-8594-3c99dc65b8f0" providerId="AD" clId="Web-{B8E9B60A-F2AA-457E-80A2-2DB51794D72B}" dt="2021-09-02T10:43:12.265" v="11"/>
        <pc:sldMkLst>
          <pc:docMk/>
          <pc:sldMk cId="3402371617" sldId="256"/>
        </pc:sldMkLst>
      </pc:sldChg>
      <pc:sldChg chg="modTransition">
        <pc:chgData name="eyaabid" userId="S::eyaabid@insat.u-carthage.tn::bd086841-9cb6-440d-8594-3c99dc65b8f0" providerId="AD" clId="Web-{B8E9B60A-F2AA-457E-80A2-2DB51794D72B}" dt="2021-09-02T10:42:46.654" v="10"/>
        <pc:sldMkLst>
          <pc:docMk/>
          <pc:sldMk cId="1584186942" sldId="257"/>
        </pc:sldMkLst>
      </pc:sldChg>
      <pc:sldChg chg="modTransition addAnim delAnim modAnim">
        <pc:chgData name="eyaabid" userId="S::eyaabid@insat.u-carthage.tn::bd086841-9cb6-440d-8594-3c99dc65b8f0" providerId="AD" clId="Web-{B8E9B60A-F2AA-457E-80A2-2DB51794D72B}" dt="2021-09-02T10:45:18.569" v="14"/>
        <pc:sldMkLst>
          <pc:docMk/>
          <pc:sldMk cId="1268822912" sldId="258"/>
        </pc:sldMkLst>
      </pc:sldChg>
      <pc:sldChg chg="modTransition">
        <pc:chgData name="eyaabid" userId="S::eyaabid@insat.u-carthage.tn::bd086841-9cb6-440d-8594-3c99dc65b8f0" providerId="AD" clId="Web-{B8E9B60A-F2AA-457E-80A2-2DB51794D72B}" dt="2021-09-02T10:42:46.654" v="10"/>
        <pc:sldMkLst>
          <pc:docMk/>
          <pc:sldMk cId="2482405476" sldId="259"/>
        </pc:sldMkLst>
      </pc:sldChg>
      <pc:sldChg chg="modTransition">
        <pc:chgData name="eyaabid" userId="S::eyaabid@insat.u-carthage.tn::bd086841-9cb6-440d-8594-3c99dc65b8f0" providerId="AD" clId="Web-{B8E9B60A-F2AA-457E-80A2-2DB51794D72B}" dt="2021-09-02T10:42:46.654" v="10"/>
        <pc:sldMkLst>
          <pc:docMk/>
          <pc:sldMk cId="2481725796" sldId="260"/>
        </pc:sldMkLst>
      </pc:sldChg>
      <pc:sldChg chg="modTransition">
        <pc:chgData name="eyaabid" userId="S::eyaabid@insat.u-carthage.tn::bd086841-9cb6-440d-8594-3c99dc65b8f0" providerId="AD" clId="Web-{B8E9B60A-F2AA-457E-80A2-2DB51794D72B}" dt="2021-09-02T10:42:46.654" v="10"/>
        <pc:sldMkLst>
          <pc:docMk/>
          <pc:sldMk cId="2053014542" sldId="262"/>
        </pc:sldMkLst>
      </pc:sldChg>
      <pc:sldChg chg="modTransition">
        <pc:chgData name="eyaabid" userId="S::eyaabid@insat.u-carthage.tn::bd086841-9cb6-440d-8594-3c99dc65b8f0" providerId="AD" clId="Web-{B8E9B60A-F2AA-457E-80A2-2DB51794D72B}" dt="2021-09-02T10:42:46.654" v="10"/>
        <pc:sldMkLst>
          <pc:docMk/>
          <pc:sldMk cId="581084393" sldId="263"/>
        </pc:sldMkLst>
      </pc:sldChg>
      <pc:sldChg chg="modTransition">
        <pc:chgData name="eyaabid" userId="S::eyaabid@insat.u-carthage.tn::bd086841-9cb6-440d-8594-3c99dc65b8f0" providerId="AD" clId="Web-{B8E9B60A-F2AA-457E-80A2-2DB51794D72B}" dt="2021-09-02T10:42:46.654" v="10"/>
        <pc:sldMkLst>
          <pc:docMk/>
          <pc:sldMk cId="2851622233" sldId="264"/>
        </pc:sldMkLst>
      </pc:sldChg>
      <pc:sldChg chg="modTransition">
        <pc:chgData name="eyaabid" userId="S::eyaabid@insat.u-carthage.tn::bd086841-9cb6-440d-8594-3c99dc65b8f0" providerId="AD" clId="Web-{B8E9B60A-F2AA-457E-80A2-2DB51794D72B}" dt="2021-09-02T10:42:46.654" v="10"/>
        <pc:sldMkLst>
          <pc:docMk/>
          <pc:sldMk cId="1731107892" sldId="265"/>
        </pc:sldMkLst>
      </pc:sldChg>
      <pc:sldChg chg="modSp modTransition">
        <pc:chgData name="eyaabid" userId="S::eyaabid@insat.u-carthage.tn::bd086841-9cb6-440d-8594-3c99dc65b8f0" providerId="AD" clId="Web-{B8E9B60A-F2AA-457E-80A2-2DB51794D72B}" dt="2021-09-02T10:42:46.654" v="10"/>
        <pc:sldMkLst>
          <pc:docMk/>
          <pc:sldMk cId="1369777888" sldId="266"/>
        </pc:sldMkLst>
        <pc:spChg chg="mod">
          <ac:chgData name="eyaabid" userId="S::eyaabid@insat.u-carthage.tn::bd086841-9cb6-440d-8594-3c99dc65b8f0" providerId="AD" clId="Web-{B8E9B60A-F2AA-457E-80A2-2DB51794D72B}" dt="2021-09-02T10:38:03.873" v="0" actId="20577"/>
          <ac:spMkLst>
            <pc:docMk/>
            <pc:sldMk cId="1369777888" sldId="266"/>
            <ac:spMk id="3" creationId="{DD77F89E-E8F2-42BA-A2EF-35EA043DD305}"/>
          </ac:spMkLst>
        </pc:spChg>
      </pc:sldChg>
      <pc:sldChg chg="modTransition">
        <pc:chgData name="eyaabid" userId="S::eyaabid@insat.u-carthage.tn::bd086841-9cb6-440d-8594-3c99dc65b8f0" providerId="AD" clId="Web-{B8E9B60A-F2AA-457E-80A2-2DB51794D72B}" dt="2021-09-02T10:42:46.654" v="10"/>
        <pc:sldMkLst>
          <pc:docMk/>
          <pc:sldMk cId="2306021561" sldId="268"/>
        </pc:sldMkLst>
      </pc:sldChg>
      <pc:sldChg chg="modTransition">
        <pc:chgData name="eyaabid" userId="S::eyaabid@insat.u-carthage.tn::bd086841-9cb6-440d-8594-3c99dc65b8f0" providerId="AD" clId="Web-{B8E9B60A-F2AA-457E-80A2-2DB51794D72B}" dt="2021-09-02T10:42:46.654" v="10"/>
        <pc:sldMkLst>
          <pc:docMk/>
          <pc:sldMk cId="449371652" sldId="269"/>
        </pc:sldMkLst>
      </pc:sldChg>
      <pc:sldChg chg="modTransition">
        <pc:chgData name="eyaabid" userId="S::eyaabid@insat.u-carthage.tn::bd086841-9cb6-440d-8594-3c99dc65b8f0" providerId="AD" clId="Web-{B8E9B60A-F2AA-457E-80A2-2DB51794D72B}" dt="2021-09-02T10:42:46.654" v="10"/>
        <pc:sldMkLst>
          <pc:docMk/>
          <pc:sldMk cId="542733297" sldId="270"/>
        </pc:sldMkLst>
      </pc:sldChg>
      <pc:sldChg chg="modTransition">
        <pc:chgData name="eyaabid" userId="S::eyaabid@insat.u-carthage.tn::bd086841-9cb6-440d-8594-3c99dc65b8f0" providerId="AD" clId="Web-{B8E9B60A-F2AA-457E-80A2-2DB51794D72B}" dt="2021-09-02T10:42:46.654" v="10"/>
        <pc:sldMkLst>
          <pc:docMk/>
          <pc:sldMk cId="153498106" sldId="271"/>
        </pc:sldMkLst>
      </pc:sldChg>
      <pc:sldChg chg="modTransition">
        <pc:chgData name="eyaabid" userId="S::eyaabid@insat.u-carthage.tn::bd086841-9cb6-440d-8594-3c99dc65b8f0" providerId="AD" clId="Web-{B8E9B60A-F2AA-457E-80A2-2DB51794D72B}" dt="2021-09-02T10:42:46.654" v="10"/>
        <pc:sldMkLst>
          <pc:docMk/>
          <pc:sldMk cId="1712185215" sldId="272"/>
        </pc:sldMkLst>
      </pc:sldChg>
      <pc:sldChg chg="modTransition">
        <pc:chgData name="eyaabid" userId="S::eyaabid@insat.u-carthage.tn::bd086841-9cb6-440d-8594-3c99dc65b8f0" providerId="AD" clId="Web-{B8E9B60A-F2AA-457E-80A2-2DB51794D72B}" dt="2021-09-02T10:42:46.654" v="10"/>
        <pc:sldMkLst>
          <pc:docMk/>
          <pc:sldMk cId="105109889" sldId="273"/>
        </pc:sldMkLst>
      </pc:sldChg>
      <pc:sldChg chg="modTransition">
        <pc:chgData name="eyaabid" userId="S::eyaabid@insat.u-carthage.tn::bd086841-9cb6-440d-8594-3c99dc65b8f0" providerId="AD" clId="Web-{B8E9B60A-F2AA-457E-80A2-2DB51794D72B}" dt="2021-09-02T10:42:46.654" v="10"/>
        <pc:sldMkLst>
          <pc:docMk/>
          <pc:sldMk cId="3693653789" sldId="274"/>
        </pc:sldMkLst>
      </pc:sldChg>
      <pc:sldChg chg="modTransition">
        <pc:chgData name="eyaabid" userId="S::eyaabid@insat.u-carthage.tn::bd086841-9cb6-440d-8594-3c99dc65b8f0" providerId="AD" clId="Web-{B8E9B60A-F2AA-457E-80A2-2DB51794D72B}" dt="2021-09-02T10:42:46.654" v="10"/>
        <pc:sldMkLst>
          <pc:docMk/>
          <pc:sldMk cId="3147351148" sldId="275"/>
        </pc:sldMkLst>
      </pc:sldChg>
      <pc:sldChg chg="modTransition">
        <pc:chgData name="eyaabid" userId="S::eyaabid@insat.u-carthage.tn::bd086841-9cb6-440d-8594-3c99dc65b8f0" providerId="AD" clId="Web-{B8E9B60A-F2AA-457E-80A2-2DB51794D72B}" dt="2021-09-02T10:42:46.654" v="10"/>
        <pc:sldMkLst>
          <pc:docMk/>
          <pc:sldMk cId="1667137078" sldId="276"/>
        </pc:sldMkLst>
      </pc:sldChg>
      <pc:sldChg chg="modTransition">
        <pc:chgData name="eyaabid" userId="S::eyaabid@insat.u-carthage.tn::bd086841-9cb6-440d-8594-3c99dc65b8f0" providerId="AD" clId="Web-{B8E9B60A-F2AA-457E-80A2-2DB51794D72B}" dt="2021-09-02T10:42:46.654" v="10"/>
        <pc:sldMkLst>
          <pc:docMk/>
          <pc:sldMk cId="4149303028" sldId="277"/>
        </pc:sldMkLst>
      </pc:sldChg>
      <pc:sldChg chg="modTransition">
        <pc:chgData name="eyaabid" userId="S::eyaabid@insat.u-carthage.tn::bd086841-9cb6-440d-8594-3c99dc65b8f0" providerId="AD" clId="Web-{B8E9B60A-F2AA-457E-80A2-2DB51794D72B}" dt="2021-09-02T10:42:46.654" v="10"/>
        <pc:sldMkLst>
          <pc:docMk/>
          <pc:sldMk cId="2564316875" sldId="278"/>
        </pc:sldMkLst>
      </pc:sldChg>
      <pc:sldChg chg="modTransition">
        <pc:chgData name="eyaabid" userId="S::eyaabid@insat.u-carthage.tn::bd086841-9cb6-440d-8594-3c99dc65b8f0" providerId="AD" clId="Web-{B8E9B60A-F2AA-457E-80A2-2DB51794D72B}" dt="2021-09-02T10:42:46.654" v="10"/>
        <pc:sldMkLst>
          <pc:docMk/>
          <pc:sldMk cId="3216384412" sldId="279"/>
        </pc:sldMkLst>
      </pc:sldChg>
      <pc:sldChg chg="modTransition">
        <pc:chgData name="eyaabid" userId="S::eyaabid@insat.u-carthage.tn::bd086841-9cb6-440d-8594-3c99dc65b8f0" providerId="AD" clId="Web-{B8E9B60A-F2AA-457E-80A2-2DB51794D72B}" dt="2021-09-02T10:42:46.654" v="10"/>
        <pc:sldMkLst>
          <pc:docMk/>
          <pc:sldMk cId="4118280330" sldId="281"/>
        </pc:sldMkLst>
      </pc:sldChg>
      <pc:sldChg chg="modTransition">
        <pc:chgData name="eyaabid" userId="S::eyaabid@insat.u-carthage.tn::bd086841-9cb6-440d-8594-3c99dc65b8f0" providerId="AD" clId="Web-{B8E9B60A-F2AA-457E-80A2-2DB51794D72B}" dt="2021-09-02T10:42:46.654" v="10"/>
        <pc:sldMkLst>
          <pc:docMk/>
          <pc:sldMk cId="360932997" sldId="282"/>
        </pc:sldMkLst>
      </pc:sldChg>
      <pc:sldChg chg="modTransition">
        <pc:chgData name="eyaabid" userId="S::eyaabid@insat.u-carthage.tn::bd086841-9cb6-440d-8594-3c99dc65b8f0" providerId="AD" clId="Web-{B8E9B60A-F2AA-457E-80A2-2DB51794D72B}" dt="2021-09-02T10:42:46.654" v="10"/>
        <pc:sldMkLst>
          <pc:docMk/>
          <pc:sldMk cId="2079298369" sldId="283"/>
        </pc:sldMkLst>
      </pc:sldChg>
      <pc:sldChg chg="modTransition">
        <pc:chgData name="eyaabid" userId="S::eyaabid@insat.u-carthage.tn::bd086841-9cb6-440d-8594-3c99dc65b8f0" providerId="AD" clId="Web-{B8E9B60A-F2AA-457E-80A2-2DB51794D72B}" dt="2021-09-02T10:42:46.654" v="10"/>
        <pc:sldMkLst>
          <pc:docMk/>
          <pc:sldMk cId="4065424677" sldId="284"/>
        </pc:sldMkLst>
      </pc:sldChg>
      <pc:sldChg chg="modTransition">
        <pc:chgData name="eyaabid" userId="S::eyaabid@insat.u-carthage.tn::bd086841-9cb6-440d-8594-3c99dc65b8f0" providerId="AD" clId="Web-{B8E9B60A-F2AA-457E-80A2-2DB51794D72B}" dt="2021-09-02T10:42:46.654" v="10"/>
        <pc:sldMkLst>
          <pc:docMk/>
          <pc:sldMk cId="3977103357" sldId="285"/>
        </pc:sldMkLst>
      </pc:sldChg>
      <pc:sldChg chg="modTransition">
        <pc:chgData name="eyaabid" userId="S::eyaabid@insat.u-carthage.tn::bd086841-9cb6-440d-8594-3c99dc65b8f0" providerId="AD" clId="Web-{B8E9B60A-F2AA-457E-80A2-2DB51794D72B}" dt="2021-09-02T10:42:46.654" v="10"/>
        <pc:sldMkLst>
          <pc:docMk/>
          <pc:sldMk cId="1689896543" sldId="286"/>
        </pc:sldMkLst>
      </pc:sldChg>
      <pc:sldChg chg="modTransition">
        <pc:chgData name="eyaabid" userId="S::eyaabid@insat.u-carthage.tn::bd086841-9cb6-440d-8594-3c99dc65b8f0" providerId="AD" clId="Web-{B8E9B60A-F2AA-457E-80A2-2DB51794D72B}" dt="2021-09-02T10:42:46.654" v="10"/>
        <pc:sldMkLst>
          <pc:docMk/>
          <pc:sldMk cId="2428079105" sldId="287"/>
        </pc:sldMkLst>
      </pc:sldChg>
      <pc:sldChg chg="modTransition">
        <pc:chgData name="eyaabid" userId="S::eyaabid@insat.u-carthage.tn::bd086841-9cb6-440d-8594-3c99dc65b8f0" providerId="AD" clId="Web-{B8E9B60A-F2AA-457E-80A2-2DB51794D72B}" dt="2021-09-02T10:42:46.654" v="10"/>
        <pc:sldMkLst>
          <pc:docMk/>
          <pc:sldMk cId="1709732438" sldId="288"/>
        </pc:sldMkLst>
      </pc:sldChg>
      <pc:sldChg chg="modTransition">
        <pc:chgData name="eyaabid" userId="S::eyaabid@insat.u-carthage.tn::bd086841-9cb6-440d-8594-3c99dc65b8f0" providerId="AD" clId="Web-{B8E9B60A-F2AA-457E-80A2-2DB51794D72B}" dt="2021-09-02T10:42:46.654" v="10"/>
        <pc:sldMkLst>
          <pc:docMk/>
          <pc:sldMk cId="1033568545" sldId="289"/>
        </pc:sldMkLst>
      </pc:sldChg>
      <pc:sldChg chg="modTransition">
        <pc:chgData name="eyaabid" userId="S::eyaabid@insat.u-carthage.tn::bd086841-9cb6-440d-8594-3c99dc65b8f0" providerId="AD" clId="Web-{B8E9B60A-F2AA-457E-80A2-2DB51794D72B}" dt="2021-09-02T10:42:46.654" v="10"/>
        <pc:sldMkLst>
          <pc:docMk/>
          <pc:sldMk cId="149748561" sldId="290"/>
        </pc:sldMkLst>
      </pc:sldChg>
      <pc:sldChg chg="modTransition">
        <pc:chgData name="eyaabid" userId="S::eyaabid@insat.u-carthage.tn::bd086841-9cb6-440d-8594-3c99dc65b8f0" providerId="AD" clId="Web-{B8E9B60A-F2AA-457E-80A2-2DB51794D72B}" dt="2021-09-02T10:42:46.654" v="10"/>
        <pc:sldMkLst>
          <pc:docMk/>
          <pc:sldMk cId="1955892532" sldId="291"/>
        </pc:sldMkLst>
      </pc:sldChg>
      <pc:sldChg chg="modTransition">
        <pc:chgData name="eyaabid" userId="S::eyaabid@insat.u-carthage.tn::bd086841-9cb6-440d-8594-3c99dc65b8f0" providerId="AD" clId="Web-{B8E9B60A-F2AA-457E-80A2-2DB51794D72B}" dt="2021-09-02T10:42:46.654" v="10"/>
        <pc:sldMkLst>
          <pc:docMk/>
          <pc:sldMk cId="515702638" sldId="292"/>
        </pc:sldMkLst>
      </pc:sldChg>
      <pc:sldChg chg="modTransition">
        <pc:chgData name="eyaabid" userId="S::eyaabid@insat.u-carthage.tn::bd086841-9cb6-440d-8594-3c99dc65b8f0" providerId="AD" clId="Web-{B8E9B60A-F2AA-457E-80A2-2DB51794D72B}" dt="2021-09-02T10:42:46.654" v="10"/>
        <pc:sldMkLst>
          <pc:docMk/>
          <pc:sldMk cId="129850242" sldId="293"/>
        </pc:sldMkLst>
      </pc:sldChg>
      <pc:sldChg chg="modTransition">
        <pc:chgData name="eyaabid" userId="S::eyaabid@insat.u-carthage.tn::bd086841-9cb6-440d-8594-3c99dc65b8f0" providerId="AD" clId="Web-{B8E9B60A-F2AA-457E-80A2-2DB51794D72B}" dt="2021-09-02T10:42:46.654" v="10"/>
        <pc:sldMkLst>
          <pc:docMk/>
          <pc:sldMk cId="3718919606" sldId="294"/>
        </pc:sldMkLst>
      </pc:sldChg>
      <pc:sldChg chg="modTransition">
        <pc:chgData name="eyaabid" userId="S::eyaabid@insat.u-carthage.tn::bd086841-9cb6-440d-8594-3c99dc65b8f0" providerId="AD" clId="Web-{B8E9B60A-F2AA-457E-80A2-2DB51794D72B}" dt="2021-09-02T10:42:46.654" v="10"/>
        <pc:sldMkLst>
          <pc:docMk/>
          <pc:sldMk cId="861864335" sldId="295"/>
        </pc:sldMkLst>
      </pc:sldChg>
      <pc:sldChg chg="modTransition">
        <pc:chgData name="eyaabid" userId="S::eyaabid@insat.u-carthage.tn::bd086841-9cb6-440d-8594-3c99dc65b8f0" providerId="AD" clId="Web-{B8E9B60A-F2AA-457E-80A2-2DB51794D72B}" dt="2021-09-02T10:42:46.654" v="10"/>
        <pc:sldMkLst>
          <pc:docMk/>
          <pc:sldMk cId="671388645" sldId="296"/>
        </pc:sldMkLst>
      </pc:sldChg>
      <pc:sldChg chg="modTransition">
        <pc:chgData name="eyaabid" userId="S::eyaabid@insat.u-carthage.tn::bd086841-9cb6-440d-8594-3c99dc65b8f0" providerId="AD" clId="Web-{B8E9B60A-F2AA-457E-80A2-2DB51794D72B}" dt="2021-09-02T10:42:46.654" v="10"/>
        <pc:sldMkLst>
          <pc:docMk/>
          <pc:sldMk cId="714688057" sldId="297"/>
        </pc:sldMkLst>
      </pc:sldChg>
      <pc:sldChg chg="modTransition">
        <pc:chgData name="eyaabid" userId="S::eyaabid@insat.u-carthage.tn::bd086841-9cb6-440d-8594-3c99dc65b8f0" providerId="AD" clId="Web-{B8E9B60A-F2AA-457E-80A2-2DB51794D72B}" dt="2021-09-02T10:42:46.654" v="10"/>
        <pc:sldMkLst>
          <pc:docMk/>
          <pc:sldMk cId="314280888" sldId="298"/>
        </pc:sldMkLst>
      </pc:sldChg>
      <pc:sldChg chg="modTransition">
        <pc:chgData name="eyaabid" userId="S::eyaabid@insat.u-carthage.tn::bd086841-9cb6-440d-8594-3c99dc65b8f0" providerId="AD" clId="Web-{B8E9B60A-F2AA-457E-80A2-2DB51794D72B}" dt="2021-09-02T10:42:46.654" v="10"/>
        <pc:sldMkLst>
          <pc:docMk/>
          <pc:sldMk cId="3839098360" sldId="299"/>
        </pc:sldMkLst>
      </pc:sldChg>
      <pc:sldChg chg="modTransition">
        <pc:chgData name="eyaabid" userId="S::eyaabid@insat.u-carthage.tn::bd086841-9cb6-440d-8594-3c99dc65b8f0" providerId="AD" clId="Web-{B8E9B60A-F2AA-457E-80A2-2DB51794D72B}" dt="2021-09-02T10:42:46.654" v="10"/>
        <pc:sldMkLst>
          <pc:docMk/>
          <pc:sldMk cId="355059844" sldId="300"/>
        </pc:sldMkLst>
      </pc:sldChg>
      <pc:sldChg chg="modTransition">
        <pc:chgData name="eyaabid" userId="S::eyaabid@insat.u-carthage.tn::bd086841-9cb6-440d-8594-3c99dc65b8f0" providerId="AD" clId="Web-{B8E9B60A-F2AA-457E-80A2-2DB51794D72B}" dt="2021-09-02T10:42:46.654" v="10"/>
        <pc:sldMkLst>
          <pc:docMk/>
          <pc:sldMk cId="4182792060" sldId="301"/>
        </pc:sldMkLst>
      </pc:sldChg>
      <pc:sldChg chg="modTransition">
        <pc:chgData name="eyaabid" userId="S::eyaabid@insat.u-carthage.tn::bd086841-9cb6-440d-8594-3c99dc65b8f0" providerId="AD" clId="Web-{B8E9B60A-F2AA-457E-80A2-2DB51794D72B}" dt="2021-09-02T10:42:46.654" v="10"/>
        <pc:sldMkLst>
          <pc:docMk/>
          <pc:sldMk cId="826373355" sldId="302"/>
        </pc:sldMkLst>
      </pc:sldChg>
      <pc:sldChg chg="modTransition">
        <pc:chgData name="eyaabid" userId="S::eyaabid@insat.u-carthage.tn::bd086841-9cb6-440d-8594-3c99dc65b8f0" providerId="AD" clId="Web-{B8E9B60A-F2AA-457E-80A2-2DB51794D72B}" dt="2021-09-02T10:42:46.654" v="10"/>
        <pc:sldMkLst>
          <pc:docMk/>
          <pc:sldMk cId="3140622423" sldId="303"/>
        </pc:sldMkLst>
      </pc:sldChg>
      <pc:sldChg chg="modTransition">
        <pc:chgData name="eyaabid" userId="S::eyaabid@insat.u-carthage.tn::bd086841-9cb6-440d-8594-3c99dc65b8f0" providerId="AD" clId="Web-{B8E9B60A-F2AA-457E-80A2-2DB51794D72B}" dt="2021-09-02T10:42:46.654" v="10"/>
        <pc:sldMkLst>
          <pc:docMk/>
          <pc:sldMk cId="3662795012" sldId="304"/>
        </pc:sldMkLst>
      </pc:sldChg>
      <pc:sldChg chg="modTransition">
        <pc:chgData name="eyaabid" userId="S::eyaabid@insat.u-carthage.tn::bd086841-9cb6-440d-8594-3c99dc65b8f0" providerId="AD" clId="Web-{B8E9B60A-F2AA-457E-80A2-2DB51794D72B}" dt="2021-09-02T10:42:46.654" v="10"/>
        <pc:sldMkLst>
          <pc:docMk/>
          <pc:sldMk cId="3671475118" sldId="305"/>
        </pc:sldMkLst>
      </pc:sldChg>
      <pc:sldChg chg="modTransition">
        <pc:chgData name="eyaabid" userId="S::eyaabid@insat.u-carthage.tn::bd086841-9cb6-440d-8594-3c99dc65b8f0" providerId="AD" clId="Web-{B8E9B60A-F2AA-457E-80A2-2DB51794D72B}" dt="2021-09-02T10:42:46.654" v="10"/>
        <pc:sldMkLst>
          <pc:docMk/>
          <pc:sldMk cId="1306574141" sldId="306"/>
        </pc:sldMkLst>
      </pc:sldChg>
      <pc:sldChg chg="modTransition">
        <pc:chgData name="eyaabid" userId="S::eyaabid@insat.u-carthage.tn::bd086841-9cb6-440d-8594-3c99dc65b8f0" providerId="AD" clId="Web-{B8E9B60A-F2AA-457E-80A2-2DB51794D72B}" dt="2021-09-02T10:42:46.654" v="10"/>
        <pc:sldMkLst>
          <pc:docMk/>
          <pc:sldMk cId="983110264" sldId="307"/>
        </pc:sldMkLst>
      </pc:sldChg>
      <pc:sldChg chg="modTransition">
        <pc:chgData name="eyaabid" userId="S::eyaabid@insat.u-carthage.tn::bd086841-9cb6-440d-8594-3c99dc65b8f0" providerId="AD" clId="Web-{B8E9B60A-F2AA-457E-80A2-2DB51794D72B}" dt="2021-09-02T10:42:46.654" v="10"/>
        <pc:sldMkLst>
          <pc:docMk/>
          <pc:sldMk cId="476377604" sldId="308"/>
        </pc:sldMkLst>
      </pc:sldChg>
      <pc:sldChg chg="modTransition">
        <pc:chgData name="eyaabid" userId="S::eyaabid@insat.u-carthage.tn::bd086841-9cb6-440d-8594-3c99dc65b8f0" providerId="AD" clId="Web-{B8E9B60A-F2AA-457E-80A2-2DB51794D72B}" dt="2021-09-02T10:42:46.654" v="10"/>
        <pc:sldMkLst>
          <pc:docMk/>
          <pc:sldMk cId="3504133304" sldId="309"/>
        </pc:sldMkLst>
      </pc:sldChg>
      <pc:sldChg chg="modTransition">
        <pc:chgData name="eyaabid" userId="S::eyaabid@insat.u-carthage.tn::bd086841-9cb6-440d-8594-3c99dc65b8f0" providerId="AD" clId="Web-{B8E9B60A-F2AA-457E-80A2-2DB51794D72B}" dt="2021-09-02T10:42:46.654" v="10"/>
        <pc:sldMkLst>
          <pc:docMk/>
          <pc:sldMk cId="3579896348" sldId="310"/>
        </pc:sldMkLst>
      </pc:sldChg>
      <pc:sldChg chg="modTransition">
        <pc:chgData name="eyaabid" userId="S::eyaabid@insat.u-carthage.tn::bd086841-9cb6-440d-8594-3c99dc65b8f0" providerId="AD" clId="Web-{B8E9B60A-F2AA-457E-80A2-2DB51794D72B}" dt="2021-09-02T10:42:46.654" v="10"/>
        <pc:sldMkLst>
          <pc:docMk/>
          <pc:sldMk cId="2276460424" sldId="311"/>
        </pc:sldMkLst>
      </pc:sldChg>
      <pc:sldChg chg="modTransition">
        <pc:chgData name="eyaabid" userId="S::eyaabid@insat.u-carthage.tn::bd086841-9cb6-440d-8594-3c99dc65b8f0" providerId="AD" clId="Web-{B8E9B60A-F2AA-457E-80A2-2DB51794D72B}" dt="2021-09-02T10:42:46.654" v="10"/>
        <pc:sldMkLst>
          <pc:docMk/>
          <pc:sldMk cId="818502687" sldId="312"/>
        </pc:sldMkLst>
      </pc:sldChg>
      <pc:sldChg chg="modTransition">
        <pc:chgData name="eyaabid" userId="S::eyaabid@insat.u-carthage.tn::bd086841-9cb6-440d-8594-3c99dc65b8f0" providerId="AD" clId="Web-{B8E9B60A-F2AA-457E-80A2-2DB51794D72B}" dt="2021-09-02T10:42:46.654" v="10"/>
        <pc:sldMkLst>
          <pc:docMk/>
          <pc:sldMk cId="2457988407" sldId="313"/>
        </pc:sldMkLst>
      </pc:sldChg>
      <pc:sldChg chg="modTransition">
        <pc:chgData name="eyaabid" userId="S::eyaabid@insat.u-carthage.tn::bd086841-9cb6-440d-8594-3c99dc65b8f0" providerId="AD" clId="Web-{B8E9B60A-F2AA-457E-80A2-2DB51794D72B}" dt="2021-09-02T10:42:46.654" v="10"/>
        <pc:sldMkLst>
          <pc:docMk/>
          <pc:sldMk cId="4110123621" sldId="314"/>
        </pc:sldMkLst>
      </pc:sldChg>
      <pc:sldChg chg="modTransition">
        <pc:chgData name="eyaabid" userId="S::eyaabid@insat.u-carthage.tn::bd086841-9cb6-440d-8594-3c99dc65b8f0" providerId="AD" clId="Web-{B8E9B60A-F2AA-457E-80A2-2DB51794D72B}" dt="2021-09-02T10:42:46.654" v="10"/>
        <pc:sldMkLst>
          <pc:docMk/>
          <pc:sldMk cId="3087854161" sldId="315"/>
        </pc:sldMkLst>
      </pc:sldChg>
      <pc:sldChg chg="modTransition">
        <pc:chgData name="eyaabid" userId="S::eyaabid@insat.u-carthage.tn::bd086841-9cb6-440d-8594-3c99dc65b8f0" providerId="AD" clId="Web-{B8E9B60A-F2AA-457E-80A2-2DB51794D72B}" dt="2021-09-02T10:42:46.654" v="10"/>
        <pc:sldMkLst>
          <pc:docMk/>
          <pc:sldMk cId="1813881790" sldId="316"/>
        </pc:sldMkLst>
      </pc:sldChg>
      <pc:sldChg chg="modTransition">
        <pc:chgData name="eyaabid" userId="S::eyaabid@insat.u-carthage.tn::bd086841-9cb6-440d-8594-3c99dc65b8f0" providerId="AD" clId="Web-{B8E9B60A-F2AA-457E-80A2-2DB51794D72B}" dt="2021-09-02T10:42:46.654" v="10"/>
        <pc:sldMkLst>
          <pc:docMk/>
          <pc:sldMk cId="3470224735" sldId="317"/>
        </pc:sldMkLst>
      </pc:sldChg>
      <pc:sldChg chg="modTransition">
        <pc:chgData name="eyaabid" userId="S::eyaabid@insat.u-carthage.tn::bd086841-9cb6-440d-8594-3c99dc65b8f0" providerId="AD" clId="Web-{B8E9B60A-F2AA-457E-80A2-2DB51794D72B}" dt="2021-09-02T10:42:46.654" v="10"/>
        <pc:sldMkLst>
          <pc:docMk/>
          <pc:sldMk cId="1829303556" sldId="318"/>
        </pc:sldMkLst>
      </pc:sldChg>
      <pc:sldChg chg="modSp modTransition">
        <pc:chgData name="eyaabid" userId="S::eyaabid@insat.u-carthage.tn::bd086841-9cb6-440d-8594-3c99dc65b8f0" providerId="AD" clId="Web-{B8E9B60A-F2AA-457E-80A2-2DB51794D72B}" dt="2021-09-02T10:42:46.654" v="10"/>
        <pc:sldMkLst>
          <pc:docMk/>
          <pc:sldMk cId="732350228" sldId="319"/>
        </pc:sldMkLst>
        <pc:picChg chg="mod">
          <ac:chgData name="eyaabid" userId="S::eyaabid@insat.u-carthage.tn::bd086841-9cb6-440d-8594-3c99dc65b8f0" providerId="AD" clId="Web-{B8E9B60A-F2AA-457E-80A2-2DB51794D72B}" dt="2021-09-02T10:40:27.631" v="4" actId="1076"/>
          <ac:picMkLst>
            <pc:docMk/>
            <pc:sldMk cId="732350228" sldId="319"/>
            <ac:picMk id="4" creationId="{0386ECCF-4D52-4D56-B1CA-D849CD426474}"/>
          </ac:picMkLst>
        </pc:picChg>
      </pc:sldChg>
      <pc:sldChg chg="modSp modTransition">
        <pc:chgData name="eyaabid" userId="S::eyaabid@insat.u-carthage.tn::bd086841-9cb6-440d-8594-3c99dc65b8f0" providerId="AD" clId="Web-{B8E9B60A-F2AA-457E-80A2-2DB51794D72B}" dt="2021-09-02T10:42:46.654" v="10"/>
        <pc:sldMkLst>
          <pc:docMk/>
          <pc:sldMk cId="3532602893" sldId="320"/>
        </pc:sldMkLst>
        <pc:spChg chg="mod">
          <ac:chgData name="eyaabid" userId="S::eyaabid@insat.u-carthage.tn::bd086841-9cb6-440d-8594-3c99dc65b8f0" providerId="AD" clId="Web-{B8E9B60A-F2AA-457E-80A2-2DB51794D72B}" dt="2021-09-02T10:40:11.974" v="3" actId="20577"/>
          <ac:spMkLst>
            <pc:docMk/>
            <pc:sldMk cId="3532602893" sldId="320"/>
            <ac:spMk id="3" creationId="{0894EC31-2A02-43D4-882B-ECA072D1EF26}"/>
          </ac:spMkLst>
        </pc:spChg>
      </pc:sldChg>
      <pc:sldChg chg="modTransition">
        <pc:chgData name="eyaabid" userId="S::eyaabid@insat.u-carthage.tn::bd086841-9cb6-440d-8594-3c99dc65b8f0" providerId="AD" clId="Web-{B8E9B60A-F2AA-457E-80A2-2DB51794D72B}" dt="2021-09-02T10:42:46.654" v="10"/>
        <pc:sldMkLst>
          <pc:docMk/>
          <pc:sldMk cId="2561983410" sldId="321"/>
        </pc:sldMkLst>
      </pc:sldChg>
      <pc:sldChg chg="modTransition">
        <pc:chgData name="eyaabid" userId="S::eyaabid@insat.u-carthage.tn::bd086841-9cb6-440d-8594-3c99dc65b8f0" providerId="AD" clId="Web-{B8E9B60A-F2AA-457E-80A2-2DB51794D72B}" dt="2021-09-02T10:42:46.654" v="10"/>
        <pc:sldMkLst>
          <pc:docMk/>
          <pc:sldMk cId="3556488309" sldId="322"/>
        </pc:sldMkLst>
      </pc:sldChg>
      <pc:sldChg chg="modTransition">
        <pc:chgData name="eyaabid" userId="S::eyaabid@insat.u-carthage.tn::bd086841-9cb6-440d-8594-3c99dc65b8f0" providerId="AD" clId="Web-{B8E9B60A-F2AA-457E-80A2-2DB51794D72B}" dt="2021-09-02T10:42:46.654" v="10"/>
        <pc:sldMkLst>
          <pc:docMk/>
          <pc:sldMk cId="1708826144" sldId="323"/>
        </pc:sldMkLst>
      </pc:sldChg>
      <pc:sldChg chg="modTransition">
        <pc:chgData name="eyaabid" userId="S::eyaabid@insat.u-carthage.tn::bd086841-9cb6-440d-8594-3c99dc65b8f0" providerId="AD" clId="Web-{B8E9B60A-F2AA-457E-80A2-2DB51794D72B}" dt="2021-09-02T10:42:46.654" v="10"/>
        <pc:sldMkLst>
          <pc:docMk/>
          <pc:sldMk cId="3108335217" sldId="324"/>
        </pc:sldMkLst>
      </pc:sldChg>
      <pc:sldChg chg="modTransition">
        <pc:chgData name="eyaabid" userId="S::eyaabid@insat.u-carthage.tn::bd086841-9cb6-440d-8594-3c99dc65b8f0" providerId="AD" clId="Web-{B8E9B60A-F2AA-457E-80A2-2DB51794D72B}" dt="2021-09-02T10:42:46.654" v="10"/>
        <pc:sldMkLst>
          <pc:docMk/>
          <pc:sldMk cId="925424955" sldId="325"/>
        </pc:sldMkLst>
      </pc:sldChg>
      <pc:sldChg chg="modTransition">
        <pc:chgData name="eyaabid" userId="S::eyaabid@insat.u-carthage.tn::bd086841-9cb6-440d-8594-3c99dc65b8f0" providerId="AD" clId="Web-{B8E9B60A-F2AA-457E-80A2-2DB51794D72B}" dt="2021-09-02T10:42:46.654" v="10"/>
        <pc:sldMkLst>
          <pc:docMk/>
          <pc:sldMk cId="459236350" sldId="326"/>
        </pc:sldMkLst>
      </pc:sldChg>
      <pc:sldChg chg="modTransition">
        <pc:chgData name="eyaabid" userId="S::eyaabid@insat.u-carthage.tn::bd086841-9cb6-440d-8594-3c99dc65b8f0" providerId="AD" clId="Web-{B8E9B60A-F2AA-457E-80A2-2DB51794D72B}" dt="2021-09-02T10:42:46.654" v="10"/>
        <pc:sldMkLst>
          <pc:docMk/>
          <pc:sldMk cId="1894930024" sldId="327"/>
        </pc:sldMkLst>
      </pc:sldChg>
      <pc:sldChg chg="modTransition">
        <pc:chgData name="eyaabid" userId="S::eyaabid@insat.u-carthage.tn::bd086841-9cb6-440d-8594-3c99dc65b8f0" providerId="AD" clId="Web-{B8E9B60A-F2AA-457E-80A2-2DB51794D72B}" dt="2021-09-02T10:42:46.654" v="10"/>
        <pc:sldMkLst>
          <pc:docMk/>
          <pc:sldMk cId="2084337465" sldId="328"/>
        </pc:sldMkLst>
      </pc:sldChg>
      <pc:sldChg chg="modTransition">
        <pc:chgData name="eyaabid" userId="S::eyaabid@insat.u-carthage.tn::bd086841-9cb6-440d-8594-3c99dc65b8f0" providerId="AD" clId="Web-{B8E9B60A-F2AA-457E-80A2-2DB51794D72B}" dt="2021-09-02T10:42:46.654" v="10"/>
        <pc:sldMkLst>
          <pc:docMk/>
          <pc:sldMk cId="3377488229" sldId="329"/>
        </pc:sldMkLst>
      </pc:sldChg>
      <pc:sldChg chg="modTransition">
        <pc:chgData name="eyaabid" userId="S::eyaabid@insat.u-carthage.tn::bd086841-9cb6-440d-8594-3c99dc65b8f0" providerId="AD" clId="Web-{B8E9B60A-F2AA-457E-80A2-2DB51794D72B}" dt="2021-09-02T10:42:46.654" v="10"/>
        <pc:sldMkLst>
          <pc:docMk/>
          <pc:sldMk cId="4280004146" sldId="330"/>
        </pc:sldMkLst>
      </pc:sldChg>
      <pc:sldChg chg="modTransition">
        <pc:chgData name="eyaabid" userId="S::eyaabid@insat.u-carthage.tn::bd086841-9cb6-440d-8594-3c99dc65b8f0" providerId="AD" clId="Web-{B8E9B60A-F2AA-457E-80A2-2DB51794D72B}" dt="2021-09-02T10:42:46.654" v="10"/>
        <pc:sldMkLst>
          <pc:docMk/>
          <pc:sldMk cId="2287666786" sldId="331"/>
        </pc:sldMkLst>
      </pc:sldChg>
      <pc:sldMasterChg chg="modTransition modSldLayout">
        <pc:chgData name="eyaabid" userId="S::eyaabid@insat.u-carthage.tn::bd086841-9cb6-440d-8594-3c99dc65b8f0" providerId="AD" clId="Web-{B8E9B60A-F2AA-457E-80A2-2DB51794D72B}" dt="2021-09-02T10:42:46.654" v="10"/>
        <pc:sldMasterMkLst>
          <pc:docMk/>
          <pc:sldMasterMk cId="2641113554" sldId="2147483669"/>
        </pc:sldMasterMkLst>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2187298535" sldId="2147483670"/>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3562795926" sldId="2147483671"/>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4178244408" sldId="2147483672"/>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3030883650" sldId="2147483673"/>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1419935483" sldId="2147483674"/>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4085789728" sldId="2147483675"/>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781689624" sldId="2147483676"/>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1563011731" sldId="2147483677"/>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1540037356" sldId="2147483678"/>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3816576985" sldId="2147483679"/>
          </pc:sldLayoutMkLst>
        </pc:sldLayoutChg>
        <pc:sldLayoutChg chg="modTransition">
          <pc:chgData name="eyaabid" userId="S::eyaabid@insat.u-carthage.tn::bd086841-9cb6-440d-8594-3c99dc65b8f0" providerId="AD" clId="Web-{B8E9B60A-F2AA-457E-80A2-2DB51794D72B}" dt="2021-09-02T10:42:46.654" v="10"/>
          <pc:sldLayoutMkLst>
            <pc:docMk/>
            <pc:sldMasterMk cId="2641113554" sldId="2147483669"/>
            <pc:sldLayoutMk cId="1182374656" sldId="2147483680"/>
          </pc:sldLayoutMkLst>
        </pc:sldLayoutChg>
      </pc:sldMasterChg>
    </pc:docChg>
  </pc:docChgLst>
  <pc:docChgLst>
    <pc:chgData name="eyaabid" userId="S::eyaabid@insat.u-carthage.tn::bd086841-9cb6-440d-8594-3c99dc65b8f0" providerId="AD" clId="Web-{E91B4BC9-035F-4E39-9075-236C071455C4}"/>
    <pc:docChg chg="addSld delSld modSld sldOrd">
      <pc:chgData name="eyaabid" userId="S::eyaabid@insat.u-carthage.tn::bd086841-9cb6-440d-8594-3c99dc65b8f0" providerId="AD" clId="Web-{E91B4BC9-035F-4E39-9075-236C071455C4}" dt="2021-08-31T12:26:30.735" v="263"/>
      <pc:docMkLst>
        <pc:docMk/>
      </pc:docMkLst>
      <pc:sldChg chg="addSp delSp modSp mod setBg">
        <pc:chgData name="eyaabid" userId="S::eyaabid@insat.u-carthage.tn::bd086841-9cb6-440d-8594-3c99dc65b8f0" providerId="AD" clId="Web-{E91B4BC9-035F-4E39-9075-236C071455C4}" dt="2021-08-31T11:33:20.051" v="37" actId="20577"/>
        <pc:sldMkLst>
          <pc:docMk/>
          <pc:sldMk cId="1268822912" sldId="258"/>
        </pc:sldMkLst>
        <pc:spChg chg="mod">
          <ac:chgData name="eyaabid" userId="S::eyaabid@insat.u-carthage.tn::bd086841-9cb6-440d-8594-3c99dc65b8f0" providerId="AD" clId="Web-{E91B4BC9-035F-4E39-9075-236C071455C4}" dt="2021-08-31T11:32:27.425" v="28"/>
          <ac:spMkLst>
            <pc:docMk/>
            <pc:sldMk cId="1268822912" sldId="258"/>
            <ac:spMk id="2" creationId="{753081C3-369D-4095-8973-682282C57986}"/>
          </ac:spMkLst>
        </pc:spChg>
        <pc:spChg chg="mod">
          <ac:chgData name="eyaabid" userId="S::eyaabid@insat.u-carthage.tn::bd086841-9cb6-440d-8594-3c99dc65b8f0" providerId="AD" clId="Web-{E91B4BC9-035F-4E39-9075-236C071455C4}" dt="2021-08-31T11:33:20.051" v="37" actId="20577"/>
          <ac:spMkLst>
            <pc:docMk/>
            <pc:sldMk cId="1268822912" sldId="258"/>
            <ac:spMk id="3" creationId="{1B1A0052-7B9B-4A94-8023-60727C2C6485}"/>
          </ac:spMkLst>
        </pc:spChg>
        <pc:spChg chg="add del">
          <ac:chgData name="eyaabid" userId="S::eyaabid@insat.u-carthage.tn::bd086841-9cb6-440d-8594-3c99dc65b8f0" providerId="AD" clId="Web-{E91B4BC9-035F-4E39-9075-236C071455C4}" dt="2021-08-31T11:32:27.425" v="28"/>
          <ac:spMkLst>
            <pc:docMk/>
            <pc:sldMk cId="1268822912" sldId="258"/>
            <ac:spMk id="10" creationId="{2C636411-2524-4C6C-98DD-529F77C084C7}"/>
          </ac:spMkLst>
        </pc:spChg>
        <pc:spChg chg="add">
          <ac:chgData name="eyaabid" userId="S::eyaabid@insat.u-carthage.tn::bd086841-9cb6-440d-8594-3c99dc65b8f0" providerId="AD" clId="Web-{E91B4BC9-035F-4E39-9075-236C071455C4}" dt="2021-08-31T11:32:27.425" v="28"/>
          <ac:spMkLst>
            <pc:docMk/>
            <pc:sldMk cId="1268822912" sldId="258"/>
            <ac:spMk id="17" creationId="{C9D2EB17-7133-49D4-9B24-19D463C31C1C}"/>
          </ac:spMkLst>
        </pc:spChg>
        <pc:picChg chg="add mod">
          <ac:chgData name="eyaabid" userId="S::eyaabid@insat.u-carthage.tn::bd086841-9cb6-440d-8594-3c99dc65b8f0" providerId="AD" clId="Web-{E91B4BC9-035F-4E39-9075-236C071455C4}" dt="2021-08-31T11:32:27.425" v="28"/>
          <ac:picMkLst>
            <pc:docMk/>
            <pc:sldMk cId="1268822912" sldId="258"/>
            <ac:picMk id="7" creationId="{C462262B-0F3B-490F-AEFB-BB3AC8103E1A}"/>
          </ac:picMkLst>
        </pc:picChg>
        <pc:cxnChg chg="add del">
          <ac:chgData name="eyaabid" userId="S::eyaabid@insat.u-carthage.tn::bd086841-9cb6-440d-8594-3c99dc65b8f0" providerId="AD" clId="Web-{E91B4BC9-035F-4E39-9075-236C071455C4}" dt="2021-08-31T11:32:27.425" v="28"/>
          <ac:cxnSpMkLst>
            <pc:docMk/>
            <pc:sldMk cId="1268822912" sldId="258"/>
            <ac:cxnSpMk id="12" creationId="{7F935FD8-9F2E-4F15-8ED9-1C692DA6F351}"/>
          </ac:cxnSpMkLst>
        </pc:cxnChg>
        <pc:cxnChg chg="add">
          <ac:chgData name="eyaabid" userId="S::eyaabid@insat.u-carthage.tn::bd086841-9cb6-440d-8594-3c99dc65b8f0" providerId="AD" clId="Web-{E91B4BC9-035F-4E39-9075-236C071455C4}" dt="2021-08-31T11:32:27.425" v="28"/>
          <ac:cxnSpMkLst>
            <pc:docMk/>
            <pc:sldMk cId="1268822912" sldId="258"/>
            <ac:cxnSpMk id="19" creationId="{B32E796E-8D19-4926-B7B8-653B01939010}"/>
          </ac:cxnSpMkLst>
        </pc:cxnChg>
      </pc:sldChg>
      <pc:sldChg chg="addSp delSp modSp new mod setBg">
        <pc:chgData name="eyaabid" userId="S::eyaabid@insat.u-carthage.tn::bd086841-9cb6-440d-8594-3c99dc65b8f0" providerId="AD" clId="Web-{E91B4BC9-035F-4E39-9075-236C071455C4}" dt="2021-08-31T11:40:34.182" v="82" actId="20577"/>
        <pc:sldMkLst>
          <pc:docMk/>
          <pc:sldMk cId="2482405476" sldId="259"/>
        </pc:sldMkLst>
        <pc:spChg chg="mod">
          <ac:chgData name="eyaabid" userId="S::eyaabid@insat.u-carthage.tn::bd086841-9cb6-440d-8594-3c99dc65b8f0" providerId="AD" clId="Web-{E91B4BC9-035F-4E39-9075-236C071455C4}" dt="2021-08-31T11:40:34.182" v="82" actId="20577"/>
          <ac:spMkLst>
            <pc:docMk/>
            <pc:sldMk cId="2482405476" sldId="259"/>
            <ac:spMk id="2" creationId="{B870CC85-7EEE-4834-AC2E-6905A22963C2}"/>
          </ac:spMkLst>
        </pc:spChg>
        <pc:spChg chg="mod">
          <ac:chgData name="eyaabid" userId="S::eyaabid@insat.u-carthage.tn::bd086841-9cb6-440d-8594-3c99dc65b8f0" providerId="AD" clId="Web-{E91B4BC9-035F-4E39-9075-236C071455C4}" dt="2021-08-31T11:37:05.554" v="74" actId="14100"/>
          <ac:spMkLst>
            <pc:docMk/>
            <pc:sldMk cId="2482405476" sldId="259"/>
            <ac:spMk id="3" creationId="{1C7B2567-D90E-4A72-87B8-B2B4298A2312}"/>
          </ac:spMkLst>
        </pc:spChg>
        <pc:spChg chg="add del">
          <ac:chgData name="eyaabid" userId="S::eyaabid@insat.u-carthage.tn::bd086841-9cb6-440d-8594-3c99dc65b8f0" providerId="AD" clId="Web-{E91B4BC9-035F-4E39-9075-236C071455C4}" dt="2021-08-31T11:36:31.788" v="67"/>
          <ac:spMkLst>
            <pc:docMk/>
            <pc:sldMk cId="2482405476" sldId="259"/>
            <ac:spMk id="8" creationId="{32341510-0E0E-45E4-8CB5-CEA28C2D0C5B}"/>
          </ac:spMkLst>
        </pc:spChg>
        <pc:spChg chg="add">
          <ac:chgData name="eyaabid" userId="S::eyaabid@insat.u-carthage.tn::bd086841-9cb6-440d-8594-3c99dc65b8f0" providerId="AD" clId="Web-{E91B4BC9-035F-4E39-9075-236C071455C4}" dt="2021-08-31T11:36:31.788" v="67"/>
          <ac:spMkLst>
            <pc:docMk/>
            <pc:sldMk cId="2482405476" sldId="259"/>
            <ac:spMk id="17" creationId="{2D6BCA94-FEDC-4F9B-820A-BA138802E29E}"/>
          </ac:spMkLst>
        </pc:spChg>
        <pc:picChg chg="add mod">
          <ac:chgData name="eyaabid" userId="S::eyaabid@insat.u-carthage.tn::bd086841-9cb6-440d-8594-3c99dc65b8f0" providerId="AD" clId="Web-{E91B4BC9-035F-4E39-9075-236C071455C4}" dt="2021-08-31T11:37:01.179" v="73" actId="1076"/>
          <ac:picMkLst>
            <pc:docMk/>
            <pc:sldMk cId="2482405476" sldId="259"/>
            <ac:picMk id="14" creationId="{C858F2B5-DBD8-40C1-B87C-7F190E9E8885}"/>
          </ac:picMkLst>
        </pc:picChg>
        <pc:cxnChg chg="add del">
          <ac:chgData name="eyaabid" userId="S::eyaabid@insat.u-carthage.tn::bd086841-9cb6-440d-8594-3c99dc65b8f0" providerId="AD" clId="Web-{E91B4BC9-035F-4E39-9075-236C071455C4}" dt="2021-08-31T11:36:31.788" v="67"/>
          <ac:cxnSpMkLst>
            <pc:docMk/>
            <pc:sldMk cId="2482405476" sldId="259"/>
            <ac:cxnSpMk id="10" creationId="{6C52BBAB-664F-48C3-A5C1-4CE9D3555DD1}"/>
          </ac:cxnSpMkLst>
        </pc:cxnChg>
        <pc:cxnChg chg="add">
          <ac:chgData name="eyaabid" userId="S::eyaabid@insat.u-carthage.tn::bd086841-9cb6-440d-8594-3c99dc65b8f0" providerId="AD" clId="Web-{E91B4BC9-035F-4E39-9075-236C071455C4}" dt="2021-08-31T11:36:31.788" v="67"/>
          <ac:cxnSpMkLst>
            <pc:docMk/>
            <pc:sldMk cId="2482405476" sldId="259"/>
            <ac:cxnSpMk id="19" creationId="{B32E796E-8D19-4926-B7B8-653B01939010}"/>
          </ac:cxnSpMkLst>
        </pc:cxnChg>
      </pc:sldChg>
      <pc:sldChg chg="addSp delSp modSp new mod setBg">
        <pc:chgData name="eyaabid" userId="S::eyaabid@insat.u-carthage.tn::bd086841-9cb6-440d-8594-3c99dc65b8f0" providerId="AD" clId="Web-{E91B4BC9-035F-4E39-9075-236C071455C4}" dt="2021-08-31T11:42:27.621" v="105" actId="20577"/>
        <pc:sldMkLst>
          <pc:docMk/>
          <pc:sldMk cId="2481725796" sldId="260"/>
        </pc:sldMkLst>
        <pc:spChg chg="mod">
          <ac:chgData name="eyaabid" userId="S::eyaabid@insat.u-carthage.tn::bd086841-9cb6-440d-8594-3c99dc65b8f0" providerId="AD" clId="Web-{E91B4BC9-035F-4E39-9075-236C071455C4}" dt="2021-08-31T11:41:53.714" v="96" actId="20577"/>
          <ac:spMkLst>
            <pc:docMk/>
            <pc:sldMk cId="2481725796" sldId="260"/>
            <ac:spMk id="2" creationId="{ED272407-DF7C-46D5-B6EB-D2CF58CE04FF}"/>
          </ac:spMkLst>
        </pc:spChg>
        <pc:spChg chg="mod">
          <ac:chgData name="eyaabid" userId="S::eyaabid@insat.u-carthage.tn::bd086841-9cb6-440d-8594-3c99dc65b8f0" providerId="AD" clId="Web-{E91B4BC9-035F-4E39-9075-236C071455C4}" dt="2021-08-31T11:42:27.621" v="105" actId="20577"/>
          <ac:spMkLst>
            <pc:docMk/>
            <pc:sldMk cId="2481725796" sldId="260"/>
            <ac:spMk id="3" creationId="{80900BFD-D90E-48D7-86C9-C6E090883BB8}"/>
          </ac:spMkLst>
        </pc:spChg>
        <pc:spChg chg="add del">
          <ac:chgData name="eyaabid" userId="S::eyaabid@insat.u-carthage.tn::bd086841-9cb6-440d-8594-3c99dc65b8f0" providerId="AD" clId="Web-{E91B4BC9-035F-4E39-9075-236C071455C4}" dt="2021-08-31T11:41:34.042" v="93"/>
          <ac:spMkLst>
            <pc:docMk/>
            <pc:sldMk cId="2481725796" sldId="260"/>
            <ac:spMk id="8" creationId="{32341510-0E0E-45E4-8CB5-CEA28C2D0C5B}"/>
          </ac:spMkLst>
        </pc:spChg>
        <pc:spChg chg="add">
          <ac:chgData name="eyaabid" userId="S::eyaabid@insat.u-carthage.tn::bd086841-9cb6-440d-8594-3c99dc65b8f0" providerId="AD" clId="Web-{E91B4BC9-035F-4E39-9075-236C071455C4}" dt="2021-08-31T11:41:34.042" v="93"/>
          <ac:spMkLst>
            <pc:docMk/>
            <pc:sldMk cId="2481725796" sldId="260"/>
            <ac:spMk id="17" creationId="{2D6BCA94-FEDC-4F9B-820A-BA138802E29E}"/>
          </ac:spMkLst>
        </pc:spChg>
        <pc:picChg chg="add mod">
          <ac:chgData name="eyaabid" userId="S::eyaabid@insat.u-carthage.tn::bd086841-9cb6-440d-8594-3c99dc65b8f0" providerId="AD" clId="Web-{E91B4BC9-035F-4E39-9075-236C071455C4}" dt="2021-08-31T11:42:09.168" v="98" actId="1076"/>
          <ac:picMkLst>
            <pc:docMk/>
            <pc:sldMk cId="2481725796" sldId="260"/>
            <ac:picMk id="14" creationId="{0470D8E5-2DA6-4AED-8590-06129965846B}"/>
          </ac:picMkLst>
        </pc:picChg>
        <pc:cxnChg chg="add del">
          <ac:chgData name="eyaabid" userId="S::eyaabid@insat.u-carthage.tn::bd086841-9cb6-440d-8594-3c99dc65b8f0" providerId="AD" clId="Web-{E91B4BC9-035F-4E39-9075-236C071455C4}" dt="2021-08-31T11:41:34.042" v="93"/>
          <ac:cxnSpMkLst>
            <pc:docMk/>
            <pc:sldMk cId="2481725796" sldId="260"/>
            <ac:cxnSpMk id="10" creationId="{6C52BBAB-664F-48C3-A5C1-4CE9D3555DD1}"/>
          </ac:cxnSpMkLst>
        </pc:cxnChg>
        <pc:cxnChg chg="add">
          <ac:chgData name="eyaabid" userId="S::eyaabid@insat.u-carthage.tn::bd086841-9cb6-440d-8594-3c99dc65b8f0" providerId="AD" clId="Web-{E91B4BC9-035F-4E39-9075-236C071455C4}" dt="2021-08-31T11:41:34.042" v="93"/>
          <ac:cxnSpMkLst>
            <pc:docMk/>
            <pc:sldMk cId="2481725796" sldId="260"/>
            <ac:cxnSpMk id="19" creationId="{B32E796E-8D19-4926-B7B8-653B01939010}"/>
          </ac:cxnSpMkLst>
        </pc:cxnChg>
      </pc:sldChg>
      <pc:sldChg chg="addSp delSp modSp new del">
        <pc:chgData name="eyaabid" userId="S::eyaabid@insat.u-carthage.tn::bd086841-9cb6-440d-8594-3c99dc65b8f0" providerId="AD" clId="Web-{E91B4BC9-035F-4E39-9075-236C071455C4}" dt="2021-08-31T11:47:04.594" v="116"/>
        <pc:sldMkLst>
          <pc:docMk/>
          <pc:sldMk cId="2101807417" sldId="261"/>
        </pc:sldMkLst>
        <pc:spChg chg="mod">
          <ac:chgData name="eyaabid" userId="S::eyaabid@insat.u-carthage.tn::bd086841-9cb6-440d-8594-3c99dc65b8f0" providerId="AD" clId="Web-{E91B4BC9-035F-4E39-9075-236C071455C4}" dt="2021-08-31T11:43:28.325" v="107" actId="20577"/>
          <ac:spMkLst>
            <pc:docMk/>
            <pc:sldMk cId="2101807417" sldId="261"/>
            <ac:spMk id="3" creationId="{086B1067-3BC1-4465-9D32-DB1343C02240}"/>
          </ac:spMkLst>
        </pc:spChg>
        <pc:picChg chg="add del mod">
          <ac:chgData name="eyaabid" userId="S::eyaabid@insat.u-carthage.tn::bd086841-9cb6-440d-8594-3c99dc65b8f0" providerId="AD" clId="Web-{E91B4BC9-035F-4E39-9075-236C071455C4}" dt="2021-08-31T11:45:32.202" v="114"/>
          <ac:picMkLst>
            <pc:docMk/>
            <pc:sldMk cId="2101807417" sldId="261"/>
            <ac:picMk id="4" creationId="{3C09CDC3-7385-4B12-84F4-44C1F0775AB9}"/>
          </ac:picMkLst>
        </pc:picChg>
      </pc:sldChg>
      <pc:sldChg chg="addSp delSp modSp new mod setBg addAnim">
        <pc:chgData name="eyaabid" userId="S::eyaabid@insat.u-carthage.tn::bd086841-9cb6-440d-8594-3c99dc65b8f0" providerId="AD" clId="Web-{E91B4BC9-035F-4E39-9075-236C071455C4}" dt="2021-08-31T11:51:15.613" v="124"/>
        <pc:sldMkLst>
          <pc:docMk/>
          <pc:sldMk cId="2053014542" sldId="262"/>
        </pc:sldMkLst>
        <pc:spChg chg="mod">
          <ac:chgData name="eyaabid" userId="S::eyaabid@insat.u-carthage.tn::bd086841-9cb6-440d-8594-3c99dc65b8f0" providerId="AD" clId="Web-{E91B4BC9-035F-4E39-9075-236C071455C4}" dt="2021-08-31T11:51:15.613" v="123"/>
          <ac:spMkLst>
            <pc:docMk/>
            <pc:sldMk cId="2053014542" sldId="262"/>
            <ac:spMk id="2" creationId="{4F41662D-46C0-4D8D-8B8C-83A8F5387E77}"/>
          </ac:spMkLst>
        </pc:spChg>
        <pc:spChg chg="del">
          <ac:chgData name="eyaabid" userId="S::eyaabid@insat.u-carthage.tn::bd086841-9cb6-440d-8594-3c99dc65b8f0" providerId="AD" clId="Web-{E91B4BC9-035F-4E39-9075-236C071455C4}" dt="2021-08-31T11:48:28.376" v="117"/>
          <ac:spMkLst>
            <pc:docMk/>
            <pc:sldMk cId="2053014542" sldId="262"/>
            <ac:spMk id="3" creationId="{7FB68292-EFF6-45AC-AD70-ACD115599C8A}"/>
          </ac:spMkLst>
        </pc:spChg>
        <pc:spChg chg="add del mod">
          <ac:chgData name="eyaabid" userId="S::eyaabid@insat.u-carthage.tn::bd086841-9cb6-440d-8594-3c99dc65b8f0" providerId="AD" clId="Web-{E91B4BC9-035F-4E39-9075-236C071455C4}" dt="2021-08-31T11:50:54.909" v="119"/>
          <ac:spMkLst>
            <pc:docMk/>
            <pc:sldMk cId="2053014542" sldId="262"/>
            <ac:spMk id="6" creationId="{5CEE5C41-53E9-4FEE-9234-290129645E86}"/>
          </ac:spMkLst>
        </pc:spChg>
        <pc:spChg chg="add del">
          <ac:chgData name="eyaabid" userId="S::eyaabid@insat.u-carthage.tn::bd086841-9cb6-440d-8594-3c99dc65b8f0" providerId="AD" clId="Web-{E91B4BC9-035F-4E39-9075-236C071455C4}" dt="2021-08-31T11:51:15.613" v="123"/>
          <ac:spMkLst>
            <pc:docMk/>
            <pc:sldMk cId="2053014542" sldId="262"/>
            <ac:spMk id="13" creationId="{8C448D53-ACA1-4CA4-B08A-09FB0780C79A}"/>
          </ac:spMkLst>
        </pc:spChg>
        <pc:spChg chg="add">
          <ac:chgData name="eyaabid" userId="S::eyaabid@insat.u-carthage.tn::bd086841-9cb6-440d-8594-3c99dc65b8f0" providerId="AD" clId="Web-{E91B4BC9-035F-4E39-9075-236C071455C4}" dt="2021-08-31T11:51:15.613" v="123"/>
          <ac:spMkLst>
            <pc:docMk/>
            <pc:sldMk cId="2053014542" sldId="262"/>
            <ac:spMk id="23" creationId="{662A1B21-D61E-46FC-BDD1-2FAE49F8B5E2}"/>
          </ac:spMkLst>
        </pc:spChg>
        <pc:spChg chg="add">
          <ac:chgData name="eyaabid" userId="S::eyaabid@insat.u-carthage.tn::bd086841-9cb6-440d-8594-3c99dc65b8f0" providerId="AD" clId="Web-{E91B4BC9-035F-4E39-9075-236C071455C4}" dt="2021-08-31T11:51:15.613" v="123"/>
          <ac:spMkLst>
            <pc:docMk/>
            <pc:sldMk cId="2053014542" sldId="262"/>
            <ac:spMk id="25" creationId="{339A0505-A6DD-4BC1-9CA6-9D202A949F72}"/>
          </ac:spMkLst>
        </pc:spChg>
        <pc:picChg chg="add del mod ord">
          <ac:chgData name="eyaabid" userId="S::eyaabid@insat.u-carthage.tn::bd086841-9cb6-440d-8594-3c99dc65b8f0" providerId="AD" clId="Web-{E91B4BC9-035F-4E39-9075-236C071455C4}" dt="2021-08-31T11:48:40.767" v="118"/>
          <ac:picMkLst>
            <pc:docMk/>
            <pc:sldMk cId="2053014542" sldId="262"/>
            <ac:picMk id="4" creationId="{023E9F29-7F5B-4EB2-84FB-3D263AD63012}"/>
          </ac:picMkLst>
        </pc:picChg>
        <pc:picChg chg="add">
          <ac:chgData name="eyaabid" userId="S::eyaabid@insat.u-carthage.tn::bd086841-9cb6-440d-8594-3c99dc65b8f0" providerId="AD" clId="Web-{E91B4BC9-035F-4E39-9075-236C071455C4}" dt="2021-08-31T11:51:15.613" v="123"/>
          <ac:picMkLst>
            <pc:docMk/>
            <pc:sldMk cId="2053014542" sldId="262"/>
            <ac:picMk id="17" creationId="{B00B65C6-2A38-4C7D-AC46-0756F61CF603}"/>
          </ac:picMkLst>
        </pc:picChg>
        <pc:cxnChg chg="add del">
          <ac:chgData name="eyaabid" userId="S::eyaabid@insat.u-carthage.tn::bd086841-9cb6-440d-8594-3c99dc65b8f0" providerId="AD" clId="Web-{E91B4BC9-035F-4E39-9075-236C071455C4}" dt="2021-08-31T11:51:15.613" v="123"/>
          <ac:cxnSpMkLst>
            <pc:docMk/>
            <pc:sldMk cId="2053014542" sldId="262"/>
            <ac:cxnSpMk id="11" creationId="{C66CC717-08C5-4F3E-B8AA-BA93C8755982}"/>
          </ac:cxnSpMkLst>
        </pc:cxnChg>
        <pc:cxnChg chg="add del">
          <ac:chgData name="eyaabid" userId="S::eyaabid@insat.u-carthage.tn::bd086841-9cb6-440d-8594-3c99dc65b8f0" providerId="AD" clId="Web-{E91B4BC9-035F-4E39-9075-236C071455C4}" dt="2021-08-31T11:51:15.613" v="123"/>
          <ac:cxnSpMkLst>
            <pc:docMk/>
            <pc:sldMk cId="2053014542" sldId="262"/>
            <ac:cxnSpMk id="15" creationId="{3B5719CE-F76F-4313-9A48-ADF79E67BB39}"/>
          </ac:cxnSpMkLst>
        </pc:cxnChg>
        <pc:cxnChg chg="add">
          <ac:chgData name="eyaabid" userId="S::eyaabid@insat.u-carthage.tn::bd086841-9cb6-440d-8594-3c99dc65b8f0" providerId="AD" clId="Web-{E91B4BC9-035F-4E39-9075-236C071455C4}" dt="2021-08-31T11:51:15.613" v="123"/>
          <ac:cxnSpMkLst>
            <pc:docMk/>
            <pc:sldMk cId="2053014542" sldId="262"/>
            <ac:cxnSpMk id="21" creationId="{C66CC717-08C5-4F3E-B8AA-BA93C8755982}"/>
          </ac:cxnSpMkLst>
        </pc:cxnChg>
        <pc:cxnChg chg="add">
          <ac:chgData name="eyaabid" userId="S::eyaabid@insat.u-carthage.tn::bd086841-9cb6-440d-8594-3c99dc65b8f0" providerId="AD" clId="Web-{E91B4BC9-035F-4E39-9075-236C071455C4}" dt="2021-08-31T11:51:15.613" v="123"/>
          <ac:cxnSpMkLst>
            <pc:docMk/>
            <pc:sldMk cId="2053014542" sldId="262"/>
            <ac:cxnSpMk id="27" creationId="{D2CC4060-6621-49EA-A90C-71567A92265C}"/>
          </ac:cxnSpMkLst>
        </pc:cxnChg>
      </pc:sldChg>
      <pc:sldChg chg="addSp delSp modSp new mod setBg">
        <pc:chgData name="eyaabid" userId="S::eyaabid@insat.u-carthage.tn::bd086841-9cb6-440d-8594-3c99dc65b8f0" providerId="AD" clId="Web-{E91B4BC9-035F-4E39-9075-236C071455C4}" dt="2021-08-31T11:56:24.679" v="144"/>
        <pc:sldMkLst>
          <pc:docMk/>
          <pc:sldMk cId="581084393" sldId="263"/>
        </pc:sldMkLst>
        <pc:spChg chg="mod">
          <ac:chgData name="eyaabid" userId="S::eyaabid@insat.u-carthage.tn::bd086841-9cb6-440d-8594-3c99dc65b8f0" providerId="AD" clId="Web-{E91B4BC9-035F-4E39-9075-236C071455C4}" dt="2021-08-31T11:56:24.679" v="144"/>
          <ac:spMkLst>
            <pc:docMk/>
            <pc:sldMk cId="581084393" sldId="263"/>
            <ac:spMk id="2" creationId="{B18B597A-0A82-4FE9-B751-87FADF41E20D}"/>
          </ac:spMkLst>
        </pc:spChg>
        <pc:spChg chg="del mod">
          <ac:chgData name="eyaabid" userId="S::eyaabid@insat.u-carthage.tn::bd086841-9cb6-440d-8594-3c99dc65b8f0" providerId="AD" clId="Web-{E91B4BC9-035F-4E39-9075-236C071455C4}" dt="2021-08-31T11:56:24.679" v="144"/>
          <ac:spMkLst>
            <pc:docMk/>
            <pc:sldMk cId="581084393" sldId="263"/>
            <ac:spMk id="3" creationId="{707218F7-E019-43E0-A4BD-58BF2EBEEC52}"/>
          </ac:spMkLst>
        </pc:spChg>
        <pc:spChg chg="add del">
          <ac:chgData name="eyaabid" userId="S::eyaabid@insat.u-carthage.tn::bd086841-9cb6-440d-8594-3c99dc65b8f0" providerId="AD" clId="Web-{E91B4BC9-035F-4E39-9075-236C071455C4}" dt="2021-08-31T11:55:39.366" v="137"/>
          <ac:spMkLst>
            <pc:docMk/>
            <pc:sldMk cId="581084393" sldId="263"/>
            <ac:spMk id="8" creationId="{32341510-0E0E-45E4-8CB5-CEA28C2D0C5B}"/>
          </ac:spMkLst>
        </pc:spChg>
        <pc:spChg chg="add del">
          <ac:chgData name="eyaabid" userId="S::eyaabid@insat.u-carthage.tn::bd086841-9cb6-440d-8594-3c99dc65b8f0" providerId="AD" clId="Web-{E91B4BC9-035F-4E39-9075-236C071455C4}" dt="2021-08-31T11:56:24.679" v="144"/>
          <ac:spMkLst>
            <pc:docMk/>
            <pc:sldMk cId="581084393" sldId="263"/>
            <ac:spMk id="15" creationId="{32341510-0E0E-45E4-8CB5-CEA28C2D0C5B}"/>
          </ac:spMkLst>
        </pc:spChg>
        <pc:spChg chg="add">
          <ac:chgData name="eyaabid" userId="S::eyaabid@insat.u-carthage.tn::bd086841-9cb6-440d-8594-3c99dc65b8f0" providerId="AD" clId="Web-{E91B4BC9-035F-4E39-9075-236C071455C4}" dt="2021-08-31T11:56:24.679" v="144"/>
          <ac:spMkLst>
            <pc:docMk/>
            <pc:sldMk cId="581084393" sldId="263"/>
            <ac:spMk id="23" creationId="{1FC4AC91-30B8-4B0B-A187-C39F19131957}"/>
          </ac:spMkLst>
        </pc:spChg>
        <pc:graphicFrameChg chg="add">
          <ac:chgData name="eyaabid" userId="S::eyaabid@insat.u-carthage.tn::bd086841-9cb6-440d-8594-3c99dc65b8f0" providerId="AD" clId="Web-{E91B4BC9-035F-4E39-9075-236C071455C4}" dt="2021-08-31T11:56:24.679" v="144"/>
          <ac:graphicFrameMkLst>
            <pc:docMk/>
            <pc:sldMk cId="581084393" sldId="263"/>
            <ac:graphicFrameMk id="19" creationId="{F4F619D7-F000-40E3-B089-8BCAD950F47B}"/>
          </ac:graphicFrameMkLst>
        </pc:graphicFrameChg>
        <pc:cxnChg chg="add del">
          <ac:chgData name="eyaabid" userId="S::eyaabid@insat.u-carthage.tn::bd086841-9cb6-440d-8594-3c99dc65b8f0" providerId="AD" clId="Web-{E91B4BC9-035F-4E39-9075-236C071455C4}" dt="2021-08-31T11:55:39.366" v="137"/>
          <ac:cxnSpMkLst>
            <pc:docMk/>
            <pc:sldMk cId="581084393" sldId="263"/>
            <ac:cxnSpMk id="10" creationId="{6C52BBAB-664F-48C3-A5C1-4CE9D3555DD1}"/>
          </ac:cxnSpMkLst>
        </pc:cxnChg>
        <pc:cxnChg chg="add del">
          <ac:chgData name="eyaabid" userId="S::eyaabid@insat.u-carthage.tn::bd086841-9cb6-440d-8594-3c99dc65b8f0" providerId="AD" clId="Web-{E91B4BC9-035F-4E39-9075-236C071455C4}" dt="2021-08-31T11:56:24.679" v="144"/>
          <ac:cxnSpMkLst>
            <pc:docMk/>
            <pc:sldMk cId="581084393" sldId="263"/>
            <ac:cxnSpMk id="17" creationId="{6C52BBAB-664F-48C3-A5C1-4CE9D3555DD1}"/>
          </ac:cxnSpMkLst>
        </pc:cxnChg>
        <pc:cxnChg chg="add">
          <ac:chgData name="eyaabid" userId="S::eyaabid@insat.u-carthage.tn::bd086841-9cb6-440d-8594-3c99dc65b8f0" providerId="AD" clId="Web-{E91B4BC9-035F-4E39-9075-236C071455C4}" dt="2021-08-31T11:56:24.679" v="144"/>
          <ac:cxnSpMkLst>
            <pc:docMk/>
            <pc:sldMk cId="581084393" sldId="263"/>
            <ac:cxnSpMk id="25" creationId="{493FE3F6-2B23-4E4E-AA49-C212646DC785}"/>
          </ac:cxnSpMkLst>
        </pc:cxnChg>
      </pc:sldChg>
      <pc:sldChg chg="addSp modSp new mod setBg">
        <pc:chgData name="eyaabid" userId="S::eyaabid@insat.u-carthage.tn::bd086841-9cb6-440d-8594-3c99dc65b8f0" providerId="AD" clId="Web-{E91B4BC9-035F-4E39-9075-236C071455C4}" dt="2021-08-31T12:06:40.531" v="157" actId="1076"/>
        <pc:sldMkLst>
          <pc:docMk/>
          <pc:sldMk cId="2851622233" sldId="264"/>
        </pc:sldMkLst>
        <pc:spChg chg="mod">
          <ac:chgData name="eyaabid" userId="S::eyaabid@insat.u-carthage.tn::bd086841-9cb6-440d-8594-3c99dc65b8f0" providerId="AD" clId="Web-{E91B4BC9-035F-4E39-9075-236C071455C4}" dt="2021-08-31T12:06:30.859" v="156" actId="20577"/>
          <ac:spMkLst>
            <pc:docMk/>
            <pc:sldMk cId="2851622233" sldId="264"/>
            <ac:spMk id="2" creationId="{80E4E354-95F6-4B6F-978C-8D2A6F34AFEF}"/>
          </ac:spMkLst>
        </pc:spChg>
        <pc:spChg chg="mod">
          <ac:chgData name="eyaabid" userId="S::eyaabid@insat.u-carthage.tn::bd086841-9cb6-440d-8594-3c99dc65b8f0" providerId="AD" clId="Web-{E91B4BC9-035F-4E39-9075-236C071455C4}" dt="2021-08-31T12:06:40.531" v="157" actId="1076"/>
          <ac:spMkLst>
            <pc:docMk/>
            <pc:sldMk cId="2851622233" sldId="264"/>
            <ac:spMk id="3" creationId="{18814D99-FFD1-4B6E-A058-399BF3407698}"/>
          </ac:spMkLst>
        </pc:spChg>
        <pc:spChg chg="add">
          <ac:chgData name="eyaabid" userId="S::eyaabid@insat.u-carthage.tn::bd086841-9cb6-440d-8594-3c99dc65b8f0" providerId="AD" clId="Web-{E91B4BC9-035F-4E39-9075-236C071455C4}" dt="2021-08-31T12:06:01.296" v="148"/>
          <ac:spMkLst>
            <pc:docMk/>
            <pc:sldMk cId="2851622233" sldId="264"/>
            <ac:spMk id="11" creationId="{F2E5B6AE-5EFE-45F0-A2AE-ED771CA3D7DD}"/>
          </ac:spMkLst>
        </pc:spChg>
        <pc:spChg chg="add">
          <ac:chgData name="eyaabid" userId="S::eyaabid@insat.u-carthage.tn::bd086841-9cb6-440d-8594-3c99dc65b8f0" providerId="AD" clId="Web-{E91B4BC9-035F-4E39-9075-236C071455C4}" dt="2021-08-31T12:06:01.296" v="148"/>
          <ac:spMkLst>
            <pc:docMk/>
            <pc:sldMk cId="2851622233" sldId="264"/>
            <ac:spMk id="13" creationId="{54B995A6-4802-435A-B06E-30007550573C}"/>
          </ac:spMkLst>
        </pc:spChg>
        <pc:picChg chg="add">
          <ac:chgData name="eyaabid" userId="S::eyaabid@insat.u-carthage.tn::bd086841-9cb6-440d-8594-3c99dc65b8f0" providerId="AD" clId="Web-{E91B4BC9-035F-4E39-9075-236C071455C4}" dt="2021-08-31T12:06:01.296" v="148"/>
          <ac:picMkLst>
            <pc:docMk/>
            <pc:sldMk cId="2851622233" sldId="264"/>
            <ac:picMk id="5" creationId="{F292C3A7-5A0D-4F80-A93E-904C718672B2}"/>
          </ac:picMkLst>
        </pc:picChg>
        <pc:cxnChg chg="add">
          <ac:chgData name="eyaabid" userId="S::eyaabid@insat.u-carthage.tn::bd086841-9cb6-440d-8594-3c99dc65b8f0" providerId="AD" clId="Web-{E91B4BC9-035F-4E39-9075-236C071455C4}" dt="2021-08-31T12:06:01.296" v="148"/>
          <ac:cxnSpMkLst>
            <pc:docMk/>
            <pc:sldMk cId="2851622233" sldId="264"/>
            <ac:cxnSpMk id="9" creationId="{C66CC717-08C5-4F3E-B8AA-BA93C8755982}"/>
          </ac:cxnSpMkLst>
        </pc:cxnChg>
        <pc:cxnChg chg="add">
          <ac:chgData name="eyaabid" userId="S::eyaabid@insat.u-carthage.tn::bd086841-9cb6-440d-8594-3c99dc65b8f0" providerId="AD" clId="Web-{E91B4BC9-035F-4E39-9075-236C071455C4}" dt="2021-08-31T12:06:01.296" v="148"/>
          <ac:cxnSpMkLst>
            <pc:docMk/>
            <pc:sldMk cId="2851622233" sldId="264"/>
            <ac:cxnSpMk id="15" creationId="{D255B435-D9F3-4A31-B89E-36741390DB4B}"/>
          </ac:cxnSpMkLst>
        </pc:cxnChg>
      </pc:sldChg>
      <pc:sldChg chg="addSp delSp modSp new mod setBg">
        <pc:chgData name="eyaabid" userId="S::eyaabid@insat.u-carthage.tn::bd086841-9cb6-440d-8594-3c99dc65b8f0" providerId="AD" clId="Web-{E91B4BC9-035F-4E39-9075-236C071455C4}" dt="2021-08-31T12:12:07.208" v="181"/>
        <pc:sldMkLst>
          <pc:docMk/>
          <pc:sldMk cId="1731107892" sldId="265"/>
        </pc:sldMkLst>
        <pc:spChg chg="mod">
          <ac:chgData name="eyaabid" userId="S::eyaabid@insat.u-carthage.tn::bd086841-9cb6-440d-8594-3c99dc65b8f0" providerId="AD" clId="Web-{E91B4BC9-035F-4E39-9075-236C071455C4}" dt="2021-08-31T12:12:07.208" v="181"/>
          <ac:spMkLst>
            <pc:docMk/>
            <pc:sldMk cId="1731107892" sldId="265"/>
            <ac:spMk id="2" creationId="{4AC3353E-AA65-4431-BBAB-39593CE76286}"/>
          </ac:spMkLst>
        </pc:spChg>
        <pc:spChg chg="del mod">
          <ac:chgData name="eyaabid" userId="S::eyaabid@insat.u-carthage.tn::bd086841-9cb6-440d-8594-3c99dc65b8f0" providerId="AD" clId="Web-{E91B4BC9-035F-4E39-9075-236C071455C4}" dt="2021-08-31T12:12:07.208" v="181"/>
          <ac:spMkLst>
            <pc:docMk/>
            <pc:sldMk cId="1731107892" sldId="265"/>
            <ac:spMk id="3" creationId="{DB78CAE4-4BDE-406A-883F-E5DB35B6AA06}"/>
          </ac:spMkLst>
        </pc:spChg>
        <pc:spChg chg="add del">
          <ac:chgData name="eyaabid" userId="S::eyaabid@insat.u-carthage.tn::bd086841-9cb6-440d-8594-3c99dc65b8f0" providerId="AD" clId="Web-{E91B4BC9-035F-4E39-9075-236C071455C4}" dt="2021-08-31T12:12:07.208" v="181"/>
          <ac:spMkLst>
            <pc:docMk/>
            <pc:sldMk cId="1731107892" sldId="265"/>
            <ac:spMk id="8" creationId="{32341510-0E0E-45E4-8CB5-CEA28C2D0C5B}"/>
          </ac:spMkLst>
        </pc:spChg>
        <pc:spChg chg="add">
          <ac:chgData name="eyaabid" userId="S::eyaabid@insat.u-carthage.tn::bd086841-9cb6-440d-8594-3c99dc65b8f0" providerId="AD" clId="Web-{E91B4BC9-035F-4E39-9075-236C071455C4}" dt="2021-08-31T12:12:07.208" v="181"/>
          <ac:spMkLst>
            <pc:docMk/>
            <pc:sldMk cId="1731107892" sldId="265"/>
            <ac:spMk id="16" creationId="{7E21CA63-4B99-4925-8CAF-F408D7AB01B2}"/>
          </ac:spMkLst>
        </pc:spChg>
        <pc:graphicFrameChg chg="add">
          <ac:chgData name="eyaabid" userId="S::eyaabid@insat.u-carthage.tn::bd086841-9cb6-440d-8594-3c99dc65b8f0" providerId="AD" clId="Web-{E91B4BC9-035F-4E39-9075-236C071455C4}" dt="2021-08-31T12:12:07.208" v="181"/>
          <ac:graphicFrameMkLst>
            <pc:docMk/>
            <pc:sldMk cId="1731107892" sldId="265"/>
            <ac:graphicFrameMk id="12" creationId="{C05F7E3E-71A2-47F3-B4A4-A9D7337869DA}"/>
          </ac:graphicFrameMkLst>
        </pc:graphicFrameChg>
        <pc:cxnChg chg="add del">
          <ac:chgData name="eyaabid" userId="S::eyaabid@insat.u-carthage.tn::bd086841-9cb6-440d-8594-3c99dc65b8f0" providerId="AD" clId="Web-{E91B4BC9-035F-4E39-9075-236C071455C4}" dt="2021-08-31T12:12:07.208" v="181"/>
          <ac:cxnSpMkLst>
            <pc:docMk/>
            <pc:sldMk cId="1731107892" sldId="265"/>
            <ac:cxnSpMk id="10" creationId="{6C52BBAB-664F-48C3-A5C1-4CE9D3555DD1}"/>
          </ac:cxnSpMkLst>
        </pc:cxnChg>
        <pc:cxnChg chg="add">
          <ac:chgData name="eyaabid" userId="S::eyaabid@insat.u-carthage.tn::bd086841-9cb6-440d-8594-3c99dc65b8f0" providerId="AD" clId="Web-{E91B4BC9-035F-4E39-9075-236C071455C4}" dt="2021-08-31T12:12:07.208" v="181"/>
          <ac:cxnSpMkLst>
            <pc:docMk/>
            <pc:sldMk cId="1731107892" sldId="265"/>
            <ac:cxnSpMk id="18" creationId="{7F935FD8-9F2E-4F15-8ED9-1C692DA6F351}"/>
          </ac:cxnSpMkLst>
        </pc:cxnChg>
      </pc:sldChg>
      <pc:sldChg chg="addSp delSp modSp new mod setBg">
        <pc:chgData name="eyaabid" userId="S::eyaabid@insat.u-carthage.tn::bd086841-9cb6-440d-8594-3c99dc65b8f0" providerId="AD" clId="Web-{E91B4BC9-035F-4E39-9075-236C071455C4}" dt="2021-08-31T12:21:31.575" v="205" actId="20577"/>
        <pc:sldMkLst>
          <pc:docMk/>
          <pc:sldMk cId="1369777888" sldId="266"/>
        </pc:sldMkLst>
        <pc:spChg chg="mod">
          <ac:chgData name="eyaabid" userId="S::eyaabid@insat.u-carthage.tn::bd086841-9cb6-440d-8594-3c99dc65b8f0" providerId="AD" clId="Web-{E91B4BC9-035F-4E39-9075-236C071455C4}" dt="2021-08-31T12:21:19.840" v="201"/>
          <ac:spMkLst>
            <pc:docMk/>
            <pc:sldMk cId="1369777888" sldId="266"/>
            <ac:spMk id="2" creationId="{B21BBBD8-B2F9-4FE0-B50D-347A2B2AD018}"/>
          </ac:spMkLst>
        </pc:spChg>
        <pc:spChg chg="mod">
          <ac:chgData name="eyaabid" userId="S::eyaabid@insat.u-carthage.tn::bd086841-9cb6-440d-8594-3c99dc65b8f0" providerId="AD" clId="Web-{E91B4BC9-035F-4E39-9075-236C071455C4}" dt="2021-08-31T12:21:31.575" v="205" actId="20577"/>
          <ac:spMkLst>
            <pc:docMk/>
            <pc:sldMk cId="1369777888" sldId="266"/>
            <ac:spMk id="3" creationId="{DD77F89E-E8F2-42BA-A2EF-35EA043DD305}"/>
          </ac:spMkLst>
        </pc:spChg>
        <pc:spChg chg="add del">
          <ac:chgData name="eyaabid" userId="S::eyaabid@insat.u-carthage.tn::bd086841-9cb6-440d-8594-3c99dc65b8f0" providerId="AD" clId="Web-{E91B4BC9-035F-4E39-9075-236C071455C4}" dt="2021-08-31T12:21:19.840" v="201"/>
          <ac:spMkLst>
            <pc:docMk/>
            <pc:sldMk cId="1369777888" sldId="266"/>
            <ac:spMk id="8" creationId="{32341510-0E0E-45E4-8CB5-CEA28C2D0C5B}"/>
          </ac:spMkLst>
        </pc:spChg>
        <pc:spChg chg="add">
          <ac:chgData name="eyaabid" userId="S::eyaabid@insat.u-carthage.tn::bd086841-9cb6-440d-8594-3c99dc65b8f0" providerId="AD" clId="Web-{E91B4BC9-035F-4E39-9075-236C071455C4}" dt="2021-08-31T12:21:19.840" v="201"/>
          <ac:spMkLst>
            <pc:docMk/>
            <pc:sldMk cId="1369777888" sldId="266"/>
            <ac:spMk id="17" creationId="{C9D2EB17-7133-49D4-9B24-19D463C31C1C}"/>
          </ac:spMkLst>
        </pc:spChg>
        <pc:picChg chg="add">
          <ac:chgData name="eyaabid" userId="S::eyaabid@insat.u-carthage.tn::bd086841-9cb6-440d-8594-3c99dc65b8f0" providerId="AD" clId="Web-{E91B4BC9-035F-4E39-9075-236C071455C4}" dt="2021-08-31T12:21:19.840" v="201"/>
          <ac:picMkLst>
            <pc:docMk/>
            <pc:sldMk cId="1369777888" sldId="266"/>
            <ac:picMk id="14" creationId="{A0600737-DCC9-4C20-8F56-ECFEC37EC289}"/>
          </ac:picMkLst>
        </pc:picChg>
        <pc:cxnChg chg="add del">
          <ac:chgData name="eyaabid" userId="S::eyaabid@insat.u-carthage.tn::bd086841-9cb6-440d-8594-3c99dc65b8f0" providerId="AD" clId="Web-{E91B4BC9-035F-4E39-9075-236C071455C4}" dt="2021-08-31T12:21:19.840" v="201"/>
          <ac:cxnSpMkLst>
            <pc:docMk/>
            <pc:sldMk cId="1369777888" sldId="266"/>
            <ac:cxnSpMk id="10" creationId="{6C52BBAB-664F-48C3-A5C1-4CE9D3555DD1}"/>
          </ac:cxnSpMkLst>
        </pc:cxnChg>
        <pc:cxnChg chg="add">
          <ac:chgData name="eyaabid" userId="S::eyaabid@insat.u-carthage.tn::bd086841-9cb6-440d-8594-3c99dc65b8f0" providerId="AD" clId="Web-{E91B4BC9-035F-4E39-9075-236C071455C4}" dt="2021-08-31T12:21:19.840" v="201"/>
          <ac:cxnSpMkLst>
            <pc:docMk/>
            <pc:sldMk cId="1369777888" sldId="266"/>
            <ac:cxnSpMk id="19" creationId="{B32E796E-8D19-4926-B7B8-653B01939010}"/>
          </ac:cxnSpMkLst>
        </pc:cxnChg>
      </pc:sldChg>
      <pc:sldChg chg="addSp delSp modSp new mod setBg">
        <pc:chgData name="eyaabid" userId="S::eyaabid@insat.u-carthage.tn::bd086841-9cb6-440d-8594-3c99dc65b8f0" providerId="AD" clId="Web-{E91B4BC9-035F-4E39-9075-236C071455C4}" dt="2021-08-31T12:25:59.797" v="260" actId="14100"/>
        <pc:sldMkLst>
          <pc:docMk/>
          <pc:sldMk cId="3492152957" sldId="267"/>
        </pc:sldMkLst>
        <pc:spChg chg="del">
          <ac:chgData name="eyaabid" userId="S::eyaabid@insat.u-carthage.tn::bd086841-9cb6-440d-8594-3c99dc65b8f0" providerId="AD" clId="Web-{E91B4BC9-035F-4E39-9075-236C071455C4}" dt="2021-08-31T12:24:25.374" v="208"/>
          <ac:spMkLst>
            <pc:docMk/>
            <pc:sldMk cId="3492152957" sldId="267"/>
            <ac:spMk id="2" creationId="{2138A00C-9AC9-4302-91C0-DB84818A4C43}"/>
          </ac:spMkLst>
        </pc:spChg>
        <pc:spChg chg="del">
          <ac:chgData name="eyaabid" userId="S::eyaabid@insat.u-carthage.tn::bd086841-9cb6-440d-8594-3c99dc65b8f0" providerId="AD" clId="Web-{E91B4BC9-035F-4E39-9075-236C071455C4}" dt="2021-08-31T12:24:21.702" v="207"/>
          <ac:spMkLst>
            <pc:docMk/>
            <pc:sldMk cId="3492152957" sldId="267"/>
            <ac:spMk id="3" creationId="{02C8A7A1-68E1-4A02-A6AF-D1651519E901}"/>
          </ac:spMkLst>
        </pc:spChg>
        <pc:spChg chg="add mod">
          <ac:chgData name="eyaabid" userId="S::eyaabid@insat.u-carthage.tn::bd086841-9cb6-440d-8594-3c99dc65b8f0" providerId="AD" clId="Web-{E91B4BC9-035F-4E39-9075-236C071455C4}" dt="2021-08-31T12:25:43.781" v="258" actId="14100"/>
          <ac:spMkLst>
            <pc:docMk/>
            <pc:sldMk cId="3492152957" sldId="267"/>
            <ac:spMk id="5" creationId="{A648BFC6-06DD-428C-B397-29287B3F675C}"/>
          </ac:spMkLst>
        </pc:spChg>
        <pc:spChg chg="add del">
          <ac:chgData name="eyaabid" userId="S::eyaabid@insat.u-carthage.tn::bd086841-9cb6-440d-8594-3c99dc65b8f0" providerId="AD" clId="Web-{E91B4BC9-035F-4E39-9075-236C071455C4}" dt="2021-08-31T12:24:35.858" v="211"/>
          <ac:spMkLst>
            <pc:docMk/>
            <pc:sldMk cId="3492152957" sldId="267"/>
            <ac:spMk id="9" creationId="{EBC95D3F-C52F-4F07-95D4-836E1078E555}"/>
          </ac:spMkLst>
        </pc:spChg>
        <pc:spChg chg="add del mod">
          <ac:chgData name="eyaabid" userId="S::eyaabid@insat.u-carthage.tn::bd086841-9cb6-440d-8594-3c99dc65b8f0" providerId="AD" clId="Web-{E91B4BC9-035F-4E39-9075-236C071455C4}" dt="2021-08-31T12:24:59.890" v="215"/>
          <ac:spMkLst>
            <pc:docMk/>
            <pc:sldMk cId="3492152957" sldId="267"/>
            <ac:spMk id="13" creationId="{329FDC01-23E8-4CAF-B916-01F68CEFA2A5}"/>
          </ac:spMkLst>
        </pc:spChg>
        <pc:spChg chg="add">
          <ac:chgData name="eyaabid" userId="S::eyaabid@insat.u-carthage.tn::bd086841-9cb6-440d-8594-3c99dc65b8f0" providerId="AD" clId="Web-{E91B4BC9-035F-4E39-9075-236C071455C4}" dt="2021-08-31T12:24:35.858" v="211"/>
          <ac:spMkLst>
            <pc:docMk/>
            <pc:sldMk cId="3492152957" sldId="267"/>
            <ac:spMk id="16" creationId="{BC40AE45-0F40-4658-AECB-189ADDFFCD61}"/>
          </ac:spMkLst>
        </pc:spChg>
        <pc:picChg chg="add mod ord">
          <ac:chgData name="eyaabid" userId="S::eyaabid@insat.u-carthage.tn::bd086841-9cb6-440d-8594-3c99dc65b8f0" providerId="AD" clId="Web-{E91B4BC9-035F-4E39-9075-236C071455C4}" dt="2021-08-31T12:25:59.797" v="260" actId="14100"/>
          <ac:picMkLst>
            <pc:docMk/>
            <pc:sldMk cId="3492152957" sldId="267"/>
            <ac:picMk id="4" creationId="{8998C6A7-799F-4C13-A3E7-198F9D810032}"/>
          </ac:picMkLst>
        </pc:picChg>
        <pc:cxnChg chg="add">
          <ac:chgData name="eyaabid" userId="S::eyaabid@insat.u-carthage.tn::bd086841-9cb6-440d-8594-3c99dc65b8f0" providerId="AD" clId="Web-{E91B4BC9-035F-4E39-9075-236C071455C4}" dt="2021-08-31T12:24:35.858" v="211"/>
          <ac:cxnSpMkLst>
            <pc:docMk/>
            <pc:sldMk cId="3492152957" sldId="267"/>
            <ac:cxnSpMk id="18" creationId="{B32E796E-8D19-4926-B7B8-653B01939010}"/>
          </ac:cxnSpMkLst>
        </pc:cxnChg>
      </pc:sldChg>
      <pc:sldChg chg="new ord">
        <pc:chgData name="eyaabid" userId="S::eyaabid@insat.u-carthage.tn::bd086841-9cb6-440d-8594-3c99dc65b8f0" providerId="AD" clId="Web-{E91B4BC9-035F-4E39-9075-236C071455C4}" dt="2021-08-31T12:26:30.735" v="263"/>
        <pc:sldMkLst>
          <pc:docMk/>
          <pc:sldMk cId="2306021561" sldId="268"/>
        </pc:sldMkLst>
      </pc:sldChg>
    </pc:docChg>
  </pc:docChgLst>
  <pc:docChgLst>
    <pc:chgData name="eyaabid" userId="S::eyaabid@insat.u-carthage.tn::bd086841-9cb6-440d-8594-3c99dc65b8f0" providerId="AD" clId="Web-{BD10DC27-B345-456A-85F4-B0BFE604FE6C}"/>
    <pc:docChg chg="addSld modSld">
      <pc:chgData name="eyaabid" userId="S::eyaabid@insat.u-carthage.tn::bd086841-9cb6-440d-8594-3c99dc65b8f0" providerId="AD" clId="Web-{BD10DC27-B345-456A-85F4-B0BFE604FE6C}" dt="2021-09-02T07:15:27.561" v="61"/>
      <pc:docMkLst>
        <pc:docMk/>
      </pc:docMkLst>
      <pc:sldChg chg="addSp delSp modSp new mod setBg">
        <pc:chgData name="eyaabid" userId="S::eyaabid@insat.u-carthage.tn::bd086841-9cb6-440d-8594-3c99dc65b8f0" providerId="AD" clId="Web-{BD10DC27-B345-456A-85F4-B0BFE604FE6C}" dt="2021-09-02T07:02:37.372" v="5"/>
        <pc:sldMkLst>
          <pc:docMk/>
          <pc:sldMk cId="2561983410" sldId="321"/>
        </pc:sldMkLst>
        <pc:spChg chg="mod">
          <ac:chgData name="eyaabid" userId="S::eyaabid@insat.u-carthage.tn::bd086841-9cb6-440d-8594-3c99dc65b8f0" providerId="AD" clId="Web-{BD10DC27-B345-456A-85F4-B0BFE604FE6C}" dt="2021-09-02T07:02:37.372" v="5"/>
          <ac:spMkLst>
            <pc:docMk/>
            <pc:sldMk cId="2561983410" sldId="321"/>
            <ac:spMk id="2" creationId="{6B4F9C74-EE9B-4733-89E0-186C92F0B7ED}"/>
          </ac:spMkLst>
        </pc:spChg>
        <pc:spChg chg="add del">
          <ac:chgData name="eyaabid" userId="S::eyaabid@insat.u-carthage.tn::bd086841-9cb6-440d-8594-3c99dc65b8f0" providerId="AD" clId="Web-{BD10DC27-B345-456A-85F4-B0BFE604FE6C}" dt="2021-09-02T07:02:37.372" v="5"/>
          <ac:spMkLst>
            <pc:docMk/>
            <pc:sldMk cId="2561983410" sldId="321"/>
            <ac:spMk id="3" creationId="{FD7D3CFD-3704-4D3E-8DD0-81FEC4419171}"/>
          </ac:spMkLst>
        </pc:spChg>
        <pc:spChg chg="add">
          <ac:chgData name="eyaabid" userId="S::eyaabid@insat.u-carthage.tn::bd086841-9cb6-440d-8594-3c99dc65b8f0" providerId="AD" clId="Web-{BD10DC27-B345-456A-85F4-B0BFE604FE6C}" dt="2021-09-02T07:02:37.372" v="5"/>
          <ac:spMkLst>
            <pc:docMk/>
            <pc:sldMk cId="2561983410" sldId="321"/>
            <ac:spMk id="7" creationId="{F2E5B6AE-5EFE-45F0-A2AE-ED771CA3D7DD}"/>
          </ac:spMkLst>
        </pc:spChg>
        <pc:spChg chg="add">
          <ac:chgData name="eyaabid" userId="S::eyaabid@insat.u-carthage.tn::bd086841-9cb6-440d-8594-3c99dc65b8f0" providerId="AD" clId="Web-{BD10DC27-B345-456A-85F4-B0BFE604FE6C}" dt="2021-09-02T07:02:37.372" v="5"/>
          <ac:spMkLst>
            <pc:docMk/>
            <pc:sldMk cId="2561983410" sldId="321"/>
            <ac:spMk id="10" creationId="{54B995A6-4802-435A-B06E-30007550573C}"/>
          </ac:spMkLst>
        </pc:spChg>
        <pc:spChg chg="add del">
          <ac:chgData name="eyaabid" userId="S::eyaabid@insat.u-carthage.tn::bd086841-9cb6-440d-8594-3c99dc65b8f0" providerId="AD" clId="Web-{BD10DC27-B345-456A-85F4-B0BFE604FE6C}" dt="2021-09-02T07:02:37.341" v="4"/>
          <ac:spMkLst>
            <pc:docMk/>
            <pc:sldMk cId="2561983410" sldId="321"/>
            <ac:spMk id="11" creationId="{5B6BB888-617E-4D93-B6D4-2EB9D9D98272}"/>
          </ac:spMkLst>
        </pc:spChg>
        <pc:spChg chg="add del">
          <ac:chgData name="eyaabid" userId="S::eyaabid@insat.u-carthage.tn::bd086841-9cb6-440d-8594-3c99dc65b8f0" providerId="AD" clId="Web-{BD10DC27-B345-456A-85F4-B0BFE604FE6C}" dt="2021-09-02T07:02:37.341" v="4"/>
          <ac:spMkLst>
            <pc:docMk/>
            <pc:sldMk cId="2561983410" sldId="321"/>
            <ac:spMk id="13" creationId="{339A0505-A6DD-4BC1-9CA6-9D202A949F72}"/>
          </ac:spMkLst>
        </pc:spChg>
        <pc:picChg chg="add del">
          <ac:chgData name="eyaabid" userId="S::eyaabid@insat.u-carthage.tn::bd086841-9cb6-440d-8594-3c99dc65b8f0" providerId="AD" clId="Web-{BD10DC27-B345-456A-85F4-B0BFE604FE6C}" dt="2021-09-02T07:02:37.341" v="4"/>
          <ac:picMkLst>
            <pc:docMk/>
            <pc:sldMk cId="2561983410" sldId="321"/>
            <ac:picMk id="5" creationId="{B7B5A380-5AD7-43BF-BCE3-094E9AF410B9}"/>
          </ac:picMkLst>
        </pc:picChg>
        <pc:picChg chg="add">
          <ac:chgData name="eyaabid" userId="S::eyaabid@insat.u-carthage.tn::bd086841-9cb6-440d-8594-3c99dc65b8f0" providerId="AD" clId="Web-{BD10DC27-B345-456A-85F4-B0BFE604FE6C}" dt="2021-09-02T07:02:37.372" v="5"/>
          <ac:picMkLst>
            <pc:docMk/>
            <pc:sldMk cId="2561983410" sldId="321"/>
            <ac:picMk id="8" creationId="{2A9C8D6D-2A16-47CB-BCB3-80B3ECE5731B}"/>
          </ac:picMkLst>
        </pc:picChg>
        <pc:cxnChg chg="add">
          <ac:chgData name="eyaabid" userId="S::eyaabid@insat.u-carthage.tn::bd086841-9cb6-440d-8594-3c99dc65b8f0" providerId="AD" clId="Web-{BD10DC27-B345-456A-85F4-B0BFE604FE6C}" dt="2021-09-02T07:02:37.372" v="5"/>
          <ac:cxnSpMkLst>
            <pc:docMk/>
            <pc:sldMk cId="2561983410" sldId="321"/>
            <ac:cxnSpMk id="6" creationId="{C66CC717-08C5-4F3E-B8AA-BA93C8755982}"/>
          </ac:cxnSpMkLst>
        </pc:cxnChg>
        <pc:cxnChg chg="add del">
          <ac:chgData name="eyaabid" userId="S::eyaabid@insat.u-carthage.tn::bd086841-9cb6-440d-8594-3c99dc65b8f0" providerId="AD" clId="Web-{BD10DC27-B345-456A-85F4-B0BFE604FE6C}" dt="2021-09-02T07:02:37.341" v="4"/>
          <ac:cxnSpMkLst>
            <pc:docMk/>
            <pc:sldMk cId="2561983410" sldId="321"/>
            <ac:cxnSpMk id="9" creationId="{C66CC717-08C5-4F3E-B8AA-BA93C8755982}"/>
          </ac:cxnSpMkLst>
        </pc:cxnChg>
        <pc:cxnChg chg="add">
          <ac:chgData name="eyaabid" userId="S::eyaabid@insat.u-carthage.tn::bd086841-9cb6-440d-8594-3c99dc65b8f0" providerId="AD" clId="Web-{BD10DC27-B345-456A-85F4-B0BFE604FE6C}" dt="2021-09-02T07:02:37.372" v="5"/>
          <ac:cxnSpMkLst>
            <pc:docMk/>
            <pc:sldMk cId="2561983410" sldId="321"/>
            <ac:cxnSpMk id="12" creationId="{D255B435-D9F3-4A31-B89E-36741390DB4B}"/>
          </ac:cxnSpMkLst>
        </pc:cxnChg>
        <pc:cxnChg chg="add del">
          <ac:chgData name="eyaabid" userId="S::eyaabid@insat.u-carthage.tn::bd086841-9cb6-440d-8594-3c99dc65b8f0" providerId="AD" clId="Web-{BD10DC27-B345-456A-85F4-B0BFE604FE6C}" dt="2021-09-02T07:02:37.341" v="4"/>
          <ac:cxnSpMkLst>
            <pc:docMk/>
            <pc:sldMk cId="2561983410" sldId="321"/>
            <ac:cxnSpMk id="15" creationId="{D2CC4060-6621-49EA-A90C-71567A92265C}"/>
          </ac:cxnSpMkLst>
        </pc:cxnChg>
      </pc:sldChg>
      <pc:sldChg chg="addSp delSp modSp new mod setBg">
        <pc:chgData name="eyaabid" userId="S::eyaabid@insat.u-carthage.tn::bd086841-9cb6-440d-8594-3c99dc65b8f0" providerId="AD" clId="Web-{BD10DC27-B345-456A-85F4-B0BFE604FE6C}" dt="2021-09-02T07:06:07.408" v="20"/>
        <pc:sldMkLst>
          <pc:docMk/>
          <pc:sldMk cId="3556488309" sldId="322"/>
        </pc:sldMkLst>
        <pc:spChg chg="del mod">
          <ac:chgData name="eyaabid" userId="S::eyaabid@insat.u-carthage.tn::bd086841-9cb6-440d-8594-3c99dc65b8f0" providerId="AD" clId="Web-{BD10DC27-B345-456A-85F4-B0BFE604FE6C}" dt="2021-09-02T07:03:52.842" v="12"/>
          <ac:spMkLst>
            <pc:docMk/>
            <pc:sldMk cId="3556488309" sldId="322"/>
            <ac:spMk id="2" creationId="{1EE51F47-54A7-478E-B74C-5D19EFC018BB}"/>
          </ac:spMkLst>
        </pc:spChg>
        <pc:spChg chg="mod ord">
          <ac:chgData name="eyaabid" userId="S::eyaabid@insat.u-carthage.tn::bd086841-9cb6-440d-8594-3c99dc65b8f0" providerId="AD" clId="Web-{BD10DC27-B345-456A-85F4-B0BFE604FE6C}" dt="2021-09-02T07:06:07.408" v="20"/>
          <ac:spMkLst>
            <pc:docMk/>
            <pc:sldMk cId="3556488309" sldId="322"/>
            <ac:spMk id="3" creationId="{471C453A-2918-42F7-A266-12C93519CBF2}"/>
          </ac:spMkLst>
        </pc:spChg>
        <pc:spChg chg="add">
          <ac:chgData name="eyaabid" userId="S::eyaabid@insat.u-carthage.tn::bd086841-9cb6-440d-8594-3c99dc65b8f0" providerId="AD" clId="Web-{BD10DC27-B345-456A-85F4-B0BFE604FE6C}" dt="2021-09-02T07:06:07.408" v="20"/>
          <ac:spMkLst>
            <pc:docMk/>
            <pc:sldMk cId="3556488309" sldId="322"/>
            <ac:spMk id="9" creationId="{BC40AE45-0F40-4658-AECB-189ADDFFCD61}"/>
          </ac:spMkLst>
        </pc:spChg>
        <pc:picChg chg="add mod">
          <ac:chgData name="eyaabid" userId="S::eyaabid@insat.u-carthage.tn::bd086841-9cb6-440d-8594-3c99dc65b8f0" providerId="AD" clId="Web-{BD10DC27-B345-456A-85F4-B0BFE604FE6C}" dt="2021-09-02T07:06:07.408" v="20"/>
          <ac:picMkLst>
            <pc:docMk/>
            <pc:sldMk cId="3556488309" sldId="322"/>
            <ac:picMk id="4" creationId="{AFF7D373-2D2F-4051-92EA-5B06C8B29445}"/>
          </ac:picMkLst>
        </pc:picChg>
        <pc:cxnChg chg="add">
          <ac:chgData name="eyaabid" userId="S::eyaabid@insat.u-carthage.tn::bd086841-9cb6-440d-8594-3c99dc65b8f0" providerId="AD" clId="Web-{BD10DC27-B345-456A-85F4-B0BFE604FE6C}" dt="2021-09-02T07:06:07.408" v="20"/>
          <ac:cxnSpMkLst>
            <pc:docMk/>
            <pc:sldMk cId="3556488309" sldId="322"/>
            <ac:cxnSpMk id="11" creationId="{B32E796E-8D19-4926-B7B8-653B01939010}"/>
          </ac:cxnSpMkLst>
        </pc:cxnChg>
      </pc:sldChg>
      <pc:sldChg chg="addSp delSp modSp new mod setBg">
        <pc:chgData name="eyaabid" userId="S::eyaabid@insat.u-carthage.tn::bd086841-9cb6-440d-8594-3c99dc65b8f0" providerId="AD" clId="Web-{BD10DC27-B345-456A-85F4-B0BFE604FE6C}" dt="2021-09-02T07:11:30.009" v="42"/>
        <pc:sldMkLst>
          <pc:docMk/>
          <pc:sldMk cId="1708826144" sldId="323"/>
        </pc:sldMkLst>
        <pc:spChg chg="mod">
          <ac:chgData name="eyaabid" userId="S::eyaabid@insat.u-carthage.tn::bd086841-9cb6-440d-8594-3c99dc65b8f0" providerId="AD" clId="Web-{BD10DC27-B345-456A-85F4-B0BFE604FE6C}" dt="2021-09-02T07:11:30.009" v="42"/>
          <ac:spMkLst>
            <pc:docMk/>
            <pc:sldMk cId="1708826144" sldId="323"/>
            <ac:spMk id="2" creationId="{971BF818-B9CB-48BB-9A00-0E1B4938C44C}"/>
          </ac:spMkLst>
        </pc:spChg>
        <pc:spChg chg="del mod">
          <ac:chgData name="eyaabid" userId="S::eyaabid@insat.u-carthage.tn::bd086841-9cb6-440d-8594-3c99dc65b8f0" providerId="AD" clId="Web-{BD10DC27-B345-456A-85F4-B0BFE604FE6C}" dt="2021-09-02T07:11:30.009" v="42"/>
          <ac:spMkLst>
            <pc:docMk/>
            <pc:sldMk cId="1708826144" sldId="323"/>
            <ac:spMk id="3" creationId="{E5C77359-424E-47D6-9570-C6D65E724BB5}"/>
          </ac:spMkLst>
        </pc:spChg>
        <pc:spChg chg="add">
          <ac:chgData name="eyaabid" userId="S::eyaabid@insat.u-carthage.tn::bd086841-9cb6-440d-8594-3c99dc65b8f0" providerId="AD" clId="Web-{BD10DC27-B345-456A-85F4-B0BFE604FE6C}" dt="2021-09-02T07:11:30.009" v="42"/>
          <ac:spMkLst>
            <pc:docMk/>
            <pc:sldMk cId="1708826144" sldId="323"/>
            <ac:spMk id="9" creationId="{4CFC294A-7FF8-4114-B0AD-F3B7F15EFC66}"/>
          </ac:spMkLst>
        </pc:spChg>
        <pc:graphicFrameChg chg="add">
          <ac:chgData name="eyaabid" userId="S::eyaabid@insat.u-carthage.tn::bd086841-9cb6-440d-8594-3c99dc65b8f0" providerId="AD" clId="Web-{BD10DC27-B345-456A-85F4-B0BFE604FE6C}" dt="2021-09-02T07:11:30.009" v="42"/>
          <ac:graphicFrameMkLst>
            <pc:docMk/>
            <pc:sldMk cId="1708826144" sldId="323"/>
            <ac:graphicFrameMk id="5" creationId="{1FA613E6-E65E-48F4-AA54-3AEDB0DBFF6B}"/>
          </ac:graphicFrameMkLst>
        </pc:graphicFrameChg>
        <pc:cxnChg chg="add">
          <ac:chgData name="eyaabid" userId="S::eyaabid@insat.u-carthage.tn::bd086841-9cb6-440d-8594-3c99dc65b8f0" providerId="AD" clId="Web-{BD10DC27-B345-456A-85F4-B0BFE604FE6C}" dt="2021-09-02T07:11:30.009" v="42"/>
          <ac:cxnSpMkLst>
            <pc:docMk/>
            <pc:sldMk cId="1708826144" sldId="323"/>
            <ac:cxnSpMk id="11" creationId="{493FE3F6-2B23-4E4E-AA49-C212646DC785}"/>
          </ac:cxnSpMkLst>
        </pc:cxnChg>
      </pc:sldChg>
      <pc:sldChg chg="addSp delSp modSp new mod setBg">
        <pc:chgData name="eyaabid" userId="S::eyaabid@insat.u-carthage.tn::bd086841-9cb6-440d-8594-3c99dc65b8f0" providerId="AD" clId="Web-{BD10DC27-B345-456A-85F4-B0BFE604FE6C}" dt="2021-09-02T07:14:02.591" v="50"/>
        <pc:sldMkLst>
          <pc:docMk/>
          <pc:sldMk cId="3108335217" sldId="324"/>
        </pc:sldMkLst>
        <pc:spChg chg="mod">
          <ac:chgData name="eyaabid" userId="S::eyaabid@insat.u-carthage.tn::bd086841-9cb6-440d-8594-3c99dc65b8f0" providerId="AD" clId="Web-{BD10DC27-B345-456A-85F4-B0BFE604FE6C}" dt="2021-09-02T07:14:02.591" v="50"/>
          <ac:spMkLst>
            <pc:docMk/>
            <pc:sldMk cId="3108335217" sldId="324"/>
            <ac:spMk id="2" creationId="{BB7BD256-EBB4-40A9-9F0C-96928257D35E}"/>
          </ac:spMkLst>
        </pc:spChg>
        <pc:spChg chg="del mod">
          <ac:chgData name="eyaabid" userId="S::eyaabid@insat.u-carthage.tn::bd086841-9cb6-440d-8594-3c99dc65b8f0" providerId="AD" clId="Web-{BD10DC27-B345-456A-85F4-B0BFE604FE6C}" dt="2021-09-02T07:14:02.591" v="50"/>
          <ac:spMkLst>
            <pc:docMk/>
            <pc:sldMk cId="3108335217" sldId="324"/>
            <ac:spMk id="3" creationId="{E7AC8A94-55AF-48EA-A9B7-D50345336CA1}"/>
          </ac:spMkLst>
        </pc:spChg>
        <pc:spChg chg="add">
          <ac:chgData name="eyaabid" userId="S::eyaabid@insat.u-carthage.tn::bd086841-9cb6-440d-8594-3c99dc65b8f0" providerId="AD" clId="Web-{BD10DC27-B345-456A-85F4-B0BFE604FE6C}" dt="2021-09-02T07:14:02.591" v="50"/>
          <ac:spMkLst>
            <pc:docMk/>
            <pc:sldMk cId="3108335217" sldId="324"/>
            <ac:spMk id="9" creationId="{4CFC294A-7FF8-4114-B0AD-F3B7F15EFC66}"/>
          </ac:spMkLst>
        </pc:spChg>
        <pc:graphicFrameChg chg="add">
          <ac:chgData name="eyaabid" userId="S::eyaabid@insat.u-carthage.tn::bd086841-9cb6-440d-8594-3c99dc65b8f0" providerId="AD" clId="Web-{BD10DC27-B345-456A-85F4-B0BFE604FE6C}" dt="2021-09-02T07:14:02.591" v="50"/>
          <ac:graphicFrameMkLst>
            <pc:docMk/>
            <pc:sldMk cId="3108335217" sldId="324"/>
            <ac:graphicFrameMk id="5" creationId="{02BC79C7-8980-400E-8089-3F7BD51D70F5}"/>
          </ac:graphicFrameMkLst>
        </pc:graphicFrameChg>
        <pc:cxnChg chg="add">
          <ac:chgData name="eyaabid" userId="S::eyaabid@insat.u-carthage.tn::bd086841-9cb6-440d-8594-3c99dc65b8f0" providerId="AD" clId="Web-{BD10DC27-B345-456A-85F4-B0BFE604FE6C}" dt="2021-09-02T07:14:02.591" v="50"/>
          <ac:cxnSpMkLst>
            <pc:docMk/>
            <pc:sldMk cId="3108335217" sldId="324"/>
            <ac:cxnSpMk id="11" creationId="{493FE3F6-2B23-4E4E-AA49-C212646DC785}"/>
          </ac:cxnSpMkLst>
        </pc:cxnChg>
      </pc:sldChg>
      <pc:sldChg chg="addSp delSp modSp new mod setBg">
        <pc:chgData name="eyaabid" userId="S::eyaabid@insat.u-carthage.tn::bd086841-9cb6-440d-8594-3c99dc65b8f0" providerId="AD" clId="Web-{BD10DC27-B345-456A-85F4-B0BFE604FE6C}" dt="2021-09-02T07:15:27.561" v="61"/>
        <pc:sldMkLst>
          <pc:docMk/>
          <pc:sldMk cId="925424955" sldId="325"/>
        </pc:sldMkLst>
        <pc:spChg chg="mod">
          <ac:chgData name="eyaabid" userId="S::eyaabid@insat.u-carthage.tn::bd086841-9cb6-440d-8594-3c99dc65b8f0" providerId="AD" clId="Web-{BD10DC27-B345-456A-85F4-B0BFE604FE6C}" dt="2021-09-02T07:15:27.561" v="61"/>
          <ac:spMkLst>
            <pc:docMk/>
            <pc:sldMk cId="925424955" sldId="325"/>
            <ac:spMk id="2" creationId="{0DB9C82E-F195-4293-B966-06AD460C0059}"/>
          </ac:spMkLst>
        </pc:spChg>
        <pc:spChg chg="del mod">
          <ac:chgData name="eyaabid" userId="S::eyaabid@insat.u-carthage.tn::bd086841-9cb6-440d-8594-3c99dc65b8f0" providerId="AD" clId="Web-{BD10DC27-B345-456A-85F4-B0BFE604FE6C}" dt="2021-09-02T07:15:27.561" v="61"/>
          <ac:spMkLst>
            <pc:docMk/>
            <pc:sldMk cId="925424955" sldId="325"/>
            <ac:spMk id="3" creationId="{3F81DB28-FC60-4464-A5D9-410E09F47FBA}"/>
          </ac:spMkLst>
        </pc:spChg>
        <pc:spChg chg="add">
          <ac:chgData name="eyaabid" userId="S::eyaabid@insat.u-carthage.tn::bd086841-9cb6-440d-8594-3c99dc65b8f0" providerId="AD" clId="Web-{BD10DC27-B345-456A-85F4-B0BFE604FE6C}" dt="2021-09-02T07:15:27.561" v="61"/>
          <ac:spMkLst>
            <pc:docMk/>
            <pc:sldMk cId="925424955" sldId="325"/>
            <ac:spMk id="9" creationId="{7E21CA63-4B99-4925-8CAF-F408D7AB01B2}"/>
          </ac:spMkLst>
        </pc:spChg>
        <pc:graphicFrameChg chg="add">
          <ac:chgData name="eyaabid" userId="S::eyaabid@insat.u-carthage.tn::bd086841-9cb6-440d-8594-3c99dc65b8f0" providerId="AD" clId="Web-{BD10DC27-B345-456A-85F4-B0BFE604FE6C}" dt="2021-09-02T07:15:27.561" v="61"/>
          <ac:graphicFrameMkLst>
            <pc:docMk/>
            <pc:sldMk cId="925424955" sldId="325"/>
            <ac:graphicFrameMk id="5" creationId="{0EB0DF17-93AA-49F7-81C0-DC67E44F5239}"/>
          </ac:graphicFrameMkLst>
        </pc:graphicFrameChg>
        <pc:cxnChg chg="add">
          <ac:chgData name="eyaabid" userId="S::eyaabid@insat.u-carthage.tn::bd086841-9cb6-440d-8594-3c99dc65b8f0" providerId="AD" clId="Web-{BD10DC27-B345-456A-85F4-B0BFE604FE6C}" dt="2021-09-02T07:15:27.561" v="61"/>
          <ac:cxnSpMkLst>
            <pc:docMk/>
            <pc:sldMk cId="925424955" sldId="325"/>
            <ac:cxnSpMk id="11" creationId="{7F935FD8-9F2E-4F15-8ED9-1C692DA6F351}"/>
          </ac:cxnSpMkLst>
        </pc:cxnChg>
      </pc:sldChg>
    </pc:docChg>
  </pc:docChgLst>
  <pc:docChgLst>
    <pc:chgData name="eyaabid" userId="S::eyaabid@insat.u-carthage.tn::bd086841-9cb6-440d-8594-3c99dc65b8f0" providerId="AD" clId="Web-{F80B26FF-C034-43DE-ADC7-97FAC6CBB602}"/>
    <pc:docChg chg="modSld sldOrd">
      <pc:chgData name="eyaabid" userId="S::eyaabid@insat.u-carthage.tn::bd086841-9cb6-440d-8594-3c99dc65b8f0" providerId="AD" clId="Web-{F80B26FF-C034-43DE-ADC7-97FAC6CBB602}" dt="2021-09-01T12:17:29.072" v="41" actId="14100"/>
      <pc:docMkLst>
        <pc:docMk/>
      </pc:docMkLst>
      <pc:sldChg chg="addSp delSp modSp">
        <pc:chgData name="eyaabid" userId="S::eyaabid@insat.u-carthage.tn::bd086841-9cb6-440d-8594-3c99dc65b8f0" providerId="AD" clId="Web-{F80B26FF-C034-43DE-ADC7-97FAC6CBB602}" dt="2021-09-01T11:56:07.364" v="21"/>
        <pc:sldMkLst>
          <pc:docMk/>
          <pc:sldMk cId="671388645" sldId="296"/>
        </pc:sldMkLst>
        <pc:spChg chg="mod">
          <ac:chgData name="eyaabid" userId="S::eyaabid@insat.u-carthage.tn::bd086841-9cb6-440d-8594-3c99dc65b8f0" providerId="AD" clId="Web-{F80B26FF-C034-43DE-ADC7-97FAC6CBB602}" dt="2021-09-01T11:56:07.364" v="21"/>
          <ac:spMkLst>
            <pc:docMk/>
            <pc:sldMk cId="671388645" sldId="296"/>
            <ac:spMk id="2" creationId="{95EC9CDD-F23A-4C63-B084-33D34657D936}"/>
          </ac:spMkLst>
        </pc:spChg>
        <pc:spChg chg="mod">
          <ac:chgData name="eyaabid" userId="S::eyaabid@insat.u-carthage.tn::bd086841-9cb6-440d-8594-3c99dc65b8f0" providerId="AD" clId="Web-{F80B26FF-C034-43DE-ADC7-97FAC6CBB602}" dt="2021-09-01T11:56:07.364" v="21"/>
          <ac:spMkLst>
            <pc:docMk/>
            <pc:sldMk cId="671388645" sldId="296"/>
            <ac:spMk id="3" creationId="{4624DFC2-C70E-43BE-B562-E9AF0E96E02A}"/>
          </ac:spMkLst>
        </pc:spChg>
        <pc:spChg chg="del">
          <ac:chgData name="eyaabid" userId="S::eyaabid@insat.u-carthage.tn::bd086841-9cb6-440d-8594-3c99dc65b8f0" providerId="AD" clId="Web-{F80B26FF-C034-43DE-ADC7-97FAC6CBB602}" dt="2021-09-01T11:56:07.364" v="21"/>
          <ac:spMkLst>
            <pc:docMk/>
            <pc:sldMk cId="671388645" sldId="296"/>
            <ac:spMk id="16" creationId="{F2E5B6AE-5EFE-45F0-A2AE-ED771CA3D7DD}"/>
          </ac:spMkLst>
        </pc:spChg>
        <pc:spChg chg="add">
          <ac:chgData name="eyaabid" userId="S::eyaabid@insat.u-carthage.tn::bd086841-9cb6-440d-8594-3c99dc65b8f0" providerId="AD" clId="Web-{F80B26FF-C034-43DE-ADC7-97FAC6CBB602}" dt="2021-09-01T11:56:07.364" v="21"/>
          <ac:spMkLst>
            <pc:docMk/>
            <pc:sldMk cId="671388645" sldId="296"/>
            <ac:spMk id="25" creationId="{81AC9065-C961-45DA-BF0F-07DE2452B92E}"/>
          </ac:spMkLst>
        </pc:spChg>
        <pc:spChg chg="add">
          <ac:chgData name="eyaabid" userId="S::eyaabid@insat.u-carthage.tn::bd086841-9cb6-440d-8594-3c99dc65b8f0" providerId="AD" clId="Web-{F80B26FF-C034-43DE-ADC7-97FAC6CBB602}" dt="2021-09-01T11:56:07.364" v="21"/>
          <ac:spMkLst>
            <pc:docMk/>
            <pc:sldMk cId="671388645" sldId="296"/>
            <ac:spMk id="27" creationId="{339A0505-A6DD-4BC1-9CA6-9D202A949F72}"/>
          </ac:spMkLst>
        </pc:spChg>
        <pc:picChg chg="mod ord">
          <ac:chgData name="eyaabid" userId="S::eyaabid@insat.u-carthage.tn::bd086841-9cb6-440d-8594-3c99dc65b8f0" providerId="AD" clId="Web-{F80B26FF-C034-43DE-ADC7-97FAC6CBB602}" dt="2021-09-01T11:56:07.364" v="21"/>
          <ac:picMkLst>
            <pc:docMk/>
            <pc:sldMk cId="671388645" sldId="296"/>
            <ac:picMk id="18" creationId="{CA320F7B-A417-4CC1-8A02-7807A1E7338D}"/>
          </ac:picMkLst>
        </pc:picChg>
        <pc:cxnChg chg="del">
          <ac:chgData name="eyaabid" userId="S::eyaabid@insat.u-carthage.tn::bd086841-9cb6-440d-8594-3c99dc65b8f0" providerId="AD" clId="Web-{F80B26FF-C034-43DE-ADC7-97FAC6CBB602}" dt="2021-09-01T11:56:07.364" v="21"/>
          <ac:cxnSpMkLst>
            <pc:docMk/>
            <pc:sldMk cId="671388645" sldId="296"/>
            <ac:cxnSpMk id="14" creationId="{C66CC717-08C5-4F3E-B8AA-BA93C8755982}"/>
          </ac:cxnSpMkLst>
        </pc:cxnChg>
        <pc:cxnChg chg="del">
          <ac:chgData name="eyaabid" userId="S::eyaabid@insat.u-carthage.tn::bd086841-9cb6-440d-8594-3c99dc65b8f0" providerId="AD" clId="Web-{F80B26FF-C034-43DE-ADC7-97FAC6CBB602}" dt="2021-09-01T11:56:07.364" v="21"/>
          <ac:cxnSpMkLst>
            <pc:docMk/>
            <pc:sldMk cId="671388645" sldId="296"/>
            <ac:cxnSpMk id="17" creationId="{D255B435-D9F3-4A31-B89E-36741390DB4B}"/>
          </ac:cxnSpMkLst>
        </pc:cxnChg>
        <pc:cxnChg chg="add">
          <ac:chgData name="eyaabid" userId="S::eyaabid@insat.u-carthage.tn::bd086841-9cb6-440d-8594-3c99dc65b8f0" providerId="AD" clId="Web-{F80B26FF-C034-43DE-ADC7-97FAC6CBB602}" dt="2021-09-01T11:56:07.364" v="21"/>
          <ac:cxnSpMkLst>
            <pc:docMk/>
            <pc:sldMk cId="671388645" sldId="296"/>
            <ac:cxnSpMk id="23" creationId="{C66CC717-08C5-4F3E-B8AA-BA93C8755982}"/>
          </ac:cxnSpMkLst>
        </pc:cxnChg>
        <pc:cxnChg chg="add">
          <ac:chgData name="eyaabid" userId="S::eyaabid@insat.u-carthage.tn::bd086841-9cb6-440d-8594-3c99dc65b8f0" providerId="AD" clId="Web-{F80B26FF-C034-43DE-ADC7-97FAC6CBB602}" dt="2021-09-01T11:56:07.364" v="21"/>
          <ac:cxnSpMkLst>
            <pc:docMk/>
            <pc:sldMk cId="671388645" sldId="296"/>
            <ac:cxnSpMk id="29" creationId="{D2CC4060-6621-49EA-A90C-71567A92265C}"/>
          </ac:cxnSpMkLst>
        </pc:cxnChg>
      </pc:sldChg>
      <pc:sldChg chg="ord">
        <pc:chgData name="eyaabid" userId="S::eyaabid@insat.u-carthage.tn::bd086841-9cb6-440d-8594-3c99dc65b8f0" providerId="AD" clId="Web-{F80B26FF-C034-43DE-ADC7-97FAC6CBB602}" dt="2021-09-01T11:39:26.331" v="20"/>
        <pc:sldMkLst>
          <pc:docMk/>
          <pc:sldMk cId="826373355" sldId="302"/>
        </pc:sldMkLst>
      </pc:sldChg>
      <pc:sldChg chg="addSp delSp modSp ord">
        <pc:chgData name="eyaabid" userId="S::eyaabid@insat.u-carthage.tn::bd086841-9cb6-440d-8594-3c99dc65b8f0" providerId="AD" clId="Web-{F80B26FF-C034-43DE-ADC7-97FAC6CBB602}" dt="2021-09-01T11:39:20.394" v="19"/>
        <pc:sldMkLst>
          <pc:docMk/>
          <pc:sldMk cId="3140622423" sldId="303"/>
        </pc:sldMkLst>
        <pc:spChg chg="mod">
          <ac:chgData name="eyaabid" userId="S::eyaabid@insat.u-carthage.tn::bd086841-9cb6-440d-8594-3c99dc65b8f0" providerId="AD" clId="Web-{F80B26FF-C034-43DE-ADC7-97FAC6CBB602}" dt="2021-09-01T11:38:06.330" v="6"/>
          <ac:spMkLst>
            <pc:docMk/>
            <pc:sldMk cId="3140622423" sldId="303"/>
            <ac:spMk id="2" creationId="{952D4516-B3E2-41E5-9A3B-A69ECB7707ED}"/>
          </ac:spMkLst>
        </pc:spChg>
        <pc:spChg chg="mod">
          <ac:chgData name="eyaabid" userId="S::eyaabid@insat.u-carthage.tn::bd086841-9cb6-440d-8594-3c99dc65b8f0" providerId="AD" clId="Web-{F80B26FF-C034-43DE-ADC7-97FAC6CBB602}" dt="2021-09-01T11:38:26.049" v="16" actId="20577"/>
          <ac:spMkLst>
            <pc:docMk/>
            <pc:sldMk cId="3140622423" sldId="303"/>
            <ac:spMk id="3" creationId="{1099A486-C3C3-4AA7-ACDC-6636647084A2}"/>
          </ac:spMkLst>
        </pc:spChg>
        <pc:spChg chg="add del">
          <ac:chgData name="eyaabid" userId="S::eyaabid@insat.u-carthage.tn::bd086841-9cb6-440d-8594-3c99dc65b8f0" providerId="AD" clId="Web-{F80B26FF-C034-43DE-ADC7-97FAC6CBB602}" dt="2021-09-01T11:38:06.346" v="7"/>
          <ac:spMkLst>
            <pc:docMk/>
            <pc:sldMk cId="3140622423" sldId="303"/>
            <ac:spMk id="8" creationId="{32341510-0E0E-45E4-8CB5-CEA28C2D0C5B}"/>
          </ac:spMkLst>
        </pc:spChg>
        <pc:spChg chg="add">
          <ac:chgData name="eyaabid" userId="S::eyaabid@insat.u-carthage.tn::bd086841-9cb6-440d-8594-3c99dc65b8f0" providerId="AD" clId="Web-{F80B26FF-C034-43DE-ADC7-97FAC6CBB602}" dt="2021-09-01T11:38:06.346" v="7"/>
          <ac:spMkLst>
            <pc:docMk/>
            <pc:sldMk cId="3140622423" sldId="303"/>
            <ac:spMk id="15" creationId="{32341510-0E0E-45E4-8CB5-CEA28C2D0C5B}"/>
          </ac:spMkLst>
        </pc:spChg>
        <pc:spChg chg="add del">
          <ac:chgData name="eyaabid" userId="S::eyaabid@insat.u-carthage.tn::bd086841-9cb6-440d-8594-3c99dc65b8f0" providerId="AD" clId="Web-{F80B26FF-C034-43DE-ADC7-97FAC6CBB602}" dt="2021-09-01T11:38:06.330" v="6"/>
          <ac:spMkLst>
            <pc:docMk/>
            <pc:sldMk cId="3140622423" sldId="303"/>
            <ac:spMk id="17" creationId="{C9D2EB17-7133-49D4-9B24-19D463C31C1C}"/>
          </ac:spMkLst>
        </pc:spChg>
        <pc:picChg chg="add del">
          <ac:chgData name="eyaabid" userId="S::eyaabid@insat.u-carthage.tn::bd086841-9cb6-440d-8594-3c99dc65b8f0" providerId="AD" clId="Web-{F80B26FF-C034-43DE-ADC7-97FAC6CBB602}" dt="2021-09-01T11:38:06.330" v="6"/>
          <ac:picMkLst>
            <pc:docMk/>
            <pc:sldMk cId="3140622423" sldId="303"/>
            <ac:picMk id="14" creationId="{66417201-F37F-4DDC-AE47-5D5CFDDA5309}"/>
          </ac:picMkLst>
        </pc:picChg>
        <pc:cxnChg chg="add del">
          <ac:chgData name="eyaabid" userId="S::eyaabid@insat.u-carthage.tn::bd086841-9cb6-440d-8594-3c99dc65b8f0" providerId="AD" clId="Web-{F80B26FF-C034-43DE-ADC7-97FAC6CBB602}" dt="2021-09-01T11:38:06.346" v="7"/>
          <ac:cxnSpMkLst>
            <pc:docMk/>
            <pc:sldMk cId="3140622423" sldId="303"/>
            <ac:cxnSpMk id="10" creationId="{6C52BBAB-664F-48C3-A5C1-4CE9D3555DD1}"/>
          </ac:cxnSpMkLst>
        </pc:cxnChg>
        <pc:cxnChg chg="add">
          <ac:chgData name="eyaabid" userId="S::eyaabid@insat.u-carthage.tn::bd086841-9cb6-440d-8594-3c99dc65b8f0" providerId="AD" clId="Web-{F80B26FF-C034-43DE-ADC7-97FAC6CBB602}" dt="2021-09-01T11:38:06.346" v="7"/>
          <ac:cxnSpMkLst>
            <pc:docMk/>
            <pc:sldMk cId="3140622423" sldId="303"/>
            <ac:cxnSpMk id="12" creationId="{6C52BBAB-664F-48C3-A5C1-4CE9D3555DD1}"/>
          </ac:cxnSpMkLst>
        </pc:cxnChg>
        <pc:cxnChg chg="add del">
          <ac:chgData name="eyaabid" userId="S::eyaabid@insat.u-carthage.tn::bd086841-9cb6-440d-8594-3c99dc65b8f0" providerId="AD" clId="Web-{F80B26FF-C034-43DE-ADC7-97FAC6CBB602}" dt="2021-09-01T11:38:06.330" v="6"/>
          <ac:cxnSpMkLst>
            <pc:docMk/>
            <pc:sldMk cId="3140622423" sldId="303"/>
            <ac:cxnSpMk id="19" creationId="{B32E796E-8D19-4926-B7B8-653B01939010}"/>
          </ac:cxnSpMkLst>
        </pc:cxnChg>
      </pc:sldChg>
      <pc:sldChg chg="addSp delSp modSp mod ord setBg">
        <pc:chgData name="eyaabid" userId="S::eyaabid@insat.u-carthage.tn::bd086841-9cb6-440d-8594-3c99dc65b8f0" providerId="AD" clId="Web-{F80B26FF-C034-43DE-ADC7-97FAC6CBB602}" dt="2021-09-01T12:17:29.072" v="41" actId="14100"/>
        <pc:sldMkLst>
          <pc:docMk/>
          <pc:sldMk cId="3662795012" sldId="304"/>
        </pc:sldMkLst>
        <pc:spChg chg="mod">
          <ac:chgData name="eyaabid" userId="S::eyaabid@insat.u-carthage.tn::bd086841-9cb6-440d-8594-3c99dc65b8f0" providerId="AD" clId="Web-{F80B26FF-C034-43DE-ADC7-97FAC6CBB602}" dt="2021-09-01T12:17:17.228" v="36"/>
          <ac:spMkLst>
            <pc:docMk/>
            <pc:sldMk cId="3662795012" sldId="304"/>
            <ac:spMk id="2" creationId="{C6205039-F78C-43D1-A209-98DE8B230580}"/>
          </ac:spMkLst>
        </pc:spChg>
        <pc:spChg chg="del">
          <ac:chgData name="eyaabid" userId="S::eyaabid@insat.u-carthage.tn::bd086841-9cb6-440d-8594-3c99dc65b8f0" providerId="AD" clId="Web-{F80B26FF-C034-43DE-ADC7-97FAC6CBB602}" dt="2021-09-01T12:16:41.415" v="22"/>
          <ac:spMkLst>
            <pc:docMk/>
            <pc:sldMk cId="3662795012" sldId="304"/>
            <ac:spMk id="3" creationId="{1B235043-E9A6-46E6-BC52-CEDBC5A49B45}"/>
          </ac:spMkLst>
        </pc:spChg>
        <pc:spChg chg="add">
          <ac:chgData name="eyaabid" userId="S::eyaabid@insat.u-carthage.tn::bd086841-9cb6-440d-8594-3c99dc65b8f0" providerId="AD" clId="Web-{F80B26FF-C034-43DE-ADC7-97FAC6CBB602}" dt="2021-09-01T12:17:17.228" v="36"/>
          <ac:spMkLst>
            <pc:docMk/>
            <pc:sldMk cId="3662795012" sldId="304"/>
            <ac:spMk id="11" creationId="{F2E5B6AE-5EFE-45F0-A2AE-ED771CA3D7DD}"/>
          </ac:spMkLst>
        </pc:spChg>
        <pc:picChg chg="add mod ord">
          <ac:chgData name="eyaabid" userId="S::eyaabid@insat.u-carthage.tn::bd086841-9cb6-440d-8594-3c99dc65b8f0" providerId="AD" clId="Web-{F80B26FF-C034-43DE-ADC7-97FAC6CBB602}" dt="2021-09-01T12:17:29.072" v="41" actId="14100"/>
          <ac:picMkLst>
            <pc:docMk/>
            <pc:sldMk cId="3662795012" sldId="304"/>
            <ac:picMk id="4" creationId="{2C69CE16-00C5-417A-8C9A-5FBF4FABFE90}"/>
          </ac:picMkLst>
        </pc:picChg>
        <pc:cxnChg chg="add">
          <ac:chgData name="eyaabid" userId="S::eyaabid@insat.u-carthage.tn::bd086841-9cb6-440d-8594-3c99dc65b8f0" providerId="AD" clId="Web-{F80B26FF-C034-43DE-ADC7-97FAC6CBB602}" dt="2021-09-01T12:17:17.228" v="36"/>
          <ac:cxnSpMkLst>
            <pc:docMk/>
            <pc:sldMk cId="3662795012" sldId="304"/>
            <ac:cxnSpMk id="9" creationId="{C66CC717-08C5-4F3E-B8AA-BA93C8755982}"/>
          </ac:cxnSpMkLst>
        </pc:cxnChg>
        <pc:cxnChg chg="add">
          <ac:chgData name="eyaabid" userId="S::eyaabid@insat.u-carthage.tn::bd086841-9cb6-440d-8594-3c99dc65b8f0" providerId="AD" clId="Web-{F80B26FF-C034-43DE-ADC7-97FAC6CBB602}" dt="2021-09-01T12:17:17.228" v="36"/>
          <ac:cxnSpMkLst>
            <pc:docMk/>
            <pc:sldMk cId="3662795012" sldId="304"/>
            <ac:cxnSpMk id="13" creationId="{D255B435-D9F3-4A31-B89E-36741390DB4B}"/>
          </ac:cxnSpMkLst>
        </pc:cxnChg>
      </pc:sldChg>
    </pc:docChg>
  </pc:docChgLst>
  <pc:docChgLst>
    <pc:chgData name="eyaabid" userId="S::eyaabid@insat.u-carthage.tn::bd086841-9cb6-440d-8594-3c99dc65b8f0" providerId="AD" clId="Web-{E0F457DF-4EE9-4876-BAD9-AB8F23A2A8D7}"/>
    <pc:docChg chg="addSld modSld addMainMaster delMainMaster">
      <pc:chgData name="eyaabid" userId="S::eyaabid@insat.u-carthage.tn::bd086841-9cb6-440d-8594-3c99dc65b8f0" providerId="AD" clId="Web-{E0F457DF-4EE9-4876-BAD9-AB8F23A2A8D7}" dt="2021-08-31T09:57:31.020" v="26"/>
      <pc:docMkLst>
        <pc:docMk/>
      </pc:docMkLst>
      <pc:sldChg chg="addSp modSp mod setBg modClrScheme chgLayout">
        <pc:chgData name="eyaabid" userId="S::eyaabid@insat.u-carthage.tn::bd086841-9cb6-440d-8594-3c99dc65b8f0" providerId="AD" clId="Web-{E0F457DF-4EE9-4876-BAD9-AB8F23A2A8D7}" dt="2021-08-31T09:50:11.772" v="11" actId="1076"/>
        <pc:sldMkLst>
          <pc:docMk/>
          <pc:sldMk cId="3402371617" sldId="256"/>
        </pc:sldMkLst>
        <pc:spChg chg="mod">
          <ac:chgData name="eyaabid" userId="S::eyaabid@insat.u-carthage.tn::bd086841-9cb6-440d-8594-3c99dc65b8f0" providerId="AD" clId="Web-{E0F457DF-4EE9-4876-BAD9-AB8F23A2A8D7}" dt="2021-08-31T09:50:10.210" v="10" actId="20577"/>
          <ac:spMkLst>
            <pc:docMk/>
            <pc:sldMk cId="3402371617" sldId="256"/>
            <ac:spMk id="2" creationId="{00000000-0000-0000-0000-000000000000}"/>
          </ac:spMkLst>
        </pc:spChg>
        <pc:spChg chg="mod">
          <ac:chgData name="eyaabid" userId="S::eyaabid@insat.u-carthage.tn::bd086841-9cb6-440d-8594-3c99dc65b8f0" providerId="AD" clId="Web-{E0F457DF-4EE9-4876-BAD9-AB8F23A2A8D7}" dt="2021-08-31T09:49:15.833" v="9" actId="20577"/>
          <ac:spMkLst>
            <pc:docMk/>
            <pc:sldMk cId="3402371617" sldId="256"/>
            <ac:spMk id="3" creationId="{00000000-0000-0000-0000-000000000000}"/>
          </ac:spMkLst>
        </pc:spChg>
        <pc:spChg chg="add">
          <ac:chgData name="eyaabid" userId="S::eyaabid@insat.u-carthage.tn::bd086841-9cb6-440d-8594-3c99dc65b8f0" providerId="AD" clId="Web-{E0F457DF-4EE9-4876-BAD9-AB8F23A2A8D7}" dt="2021-08-31T09:45:56.296" v="0"/>
          <ac:spMkLst>
            <pc:docMk/>
            <pc:sldMk cId="3402371617" sldId="256"/>
            <ac:spMk id="9" creationId="{5B6BB888-617E-4D93-B6D4-2EB9D9D98272}"/>
          </ac:spMkLst>
        </pc:spChg>
        <pc:spChg chg="add">
          <ac:chgData name="eyaabid" userId="S::eyaabid@insat.u-carthage.tn::bd086841-9cb6-440d-8594-3c99dc65b8f0" providerId="AD" clId="Web-{E0F457DF-4EE9-4876-BAD9-AB8F23A2A8D7}" dt="2021-08-31T09:45:56.296" v="0"/>
          <ac:spMkLst>
            <pc:docMk/>
            <pc:sldMk cId="3402371617" sldId="256"/>
            <ac:spMk id="11" creationId="{339A0505-A6DD-4BC1-9CA6-9D202A949F72}"/>
          </ac:spMkLst>
        </pc:spChg>
        <pc:picChg chg="add mod">
          <ac:chgData name="eyaabid" userId="S::eyaabid@insat.u-carthage.tn::bd086841-9cb6-440d-8594-3c99dc65b8f0" providerId="AD" clId="Web-{E0F457DF-4EE9-4876-BAD9-AB8F23A2A8D7}" dt="2021-08-31T09:50:11.772" v="11" actId="1076"/>
          <ac:picMkLst>
            <pc:docMk/>
            <pc:sldMk cId="3402371617" sldId="256"/>
            <ac:picMk id="4" creationId="{1148BD8D-9E1F-4D07-B878-60BE729E1190}"/>
          </ac:picMkLst>
        </pc:picChg>
        <pc:cxnChg chg="add">
          <ac:chgData name="eyaabid" userId="S::eyaabid@insat.u-carthage.tn::bd086841-9cb6-440d-8594-3c99dc65b8f0" providerId="AD" clId="Web-{E0F457DF-4EE9-4876-BAD9-AB8F23A2A8D7}" dt="2021-08-31T09:45:56.296" v="0"/>
          <ac:cxnSpMkLst>
            <pc:docMk/>
            <pc:sldMk cId="3402371617" sldId="256"/>
            <ac:cxnSpMk id="13" creationId="{D2CC4060-6621-49EA-A90C-71567A92265C}"/>
          </ac:cxnSpMkLst>
        </pc:cxnChg>
      </pc:sldChg>
      <pc:sldChg chg="addSp delSp modSp new mod setBg">
        <pc:chgData name="eyaabid" userId="S::eyaabid@insat.u-carthage.tn::bd086841-9cb6-440d-8594-3c99dc65b8f0" providerId="AD" clId="Web-{E0F457DF-4EE9-4876-BAD9-AB8F23A2A8D7}" dt="2021-08-31T09:57:22.973" v="25"/>
        <pc:sldMkLst>
          <pc:docMk/>
          <pc:sldMk cId="1584186942" sldId="257"/>
        </pc:sldMkLst>
        <pc:spChg chg="mod">
          <ac:chgData name="eyaabid" userId="S::eyaabid@insat.u-carthage.tn::bd086841-9cb6-440d-8594-3c99dc65b8f0" providerId="AD" clId="Web-{E0F457DF-4EE9-4876-BAD9-AB8F23A2A8D7}" dt="2021-08-31T09:57:22.973" v="25"/>
          <ac:spMkLst>
            <pc:docMk/>
            <pc:sldMk cId="1584186942" sldId="257"/>
            <ac:spMk id="2" creationId="{BDD06C14-F298-4F31-8E32-43E6A759D6B4}"/>
          </ac:spMkLst>
        </pc:spChg>
        <pc:spChg chg="del">
          <ac:chgData name="eyaabid" userId="S::eyaabid@insat.u-carthage.tn::bd086841-9cb6-440d-8594-3c99dc65b8f0" providerId="AD" clId="Web-{E0F457DF-4EE9-4876-BAD9-AB8F23A2A8D7}" dt="2021-08-31T09:57:22.973" v="25"/>
          <ac:spMkLst>
            <pc:docMk/>
            <pc:sldMk cId="1584186942" sldId="257"/>
            <ac:spMk id="3" creationId="{FD77D23C-2CAA-4F4A-B378-1F61C4B3052B}"/>
          </ac:spMkLst>
        </pc:spChg>
        <pc:spChg chg="add">
          <ac:chgData name="eyaabid" userId="S::eyaabid@insat.u-carthage.tn::bd086841-9cb6-440d-8594-3c99dc65b8f0" providerId="AD" clId="Web-{E0F457DF-4EE9-4876-BAD9-AB8F23A2A8D7}" dt="2021-08-31T09:57:22.973" v="25"/>
          <ac:spMkLst>
            <pc:docMk/>
            <pc:sldMk cId="1584186942" sldId="257"/>
            <ac:spMk id="11" creationId="{662A1B21-D61E-46FC-BDD1-2FAE49F8B5E2}"/>
          </ac:spMkLst>
        </pc:spChg>
        <pc:spChg chg="add">
          <ac:chgData name="eyaabid" userId="S::eyaabid@insat.u-carthage.tn::bd086841-9cb6-440d-8594-3c99dc65b8f0" providerId="AD" clId="Web-{E0F457DF-4EE9-4876-BAD9-AB8F23A2A8D7}" dt="2021-08-31T09:57:22.973" v="25"/>
          <ac:spMkLst>
            <pc:docMk/>
            <pc:sldMk cId="1584186942" sldId="257"/>
            <ac:spMk id="13" creationId="{339A0505-A6DD-4BC1-9CA6-9D202A949F72}"/>
          </ac:spMkLst>
        </pc:spChg>
        <pc:picChg chg="add">
          <ac:chgData name="eyaabid" userId="S::eyaabid@insat.u-carthage.tn::bd086841-9cb6-440d-8594-3c99dc65b8f0" providerId="AD" clId="Web-{E0F457DF-4EE9-4876-BAD9-AB8F23A2A8D7}" dt="2021-08-31T09:57:22.973" v="25"/>
          <ac:picMkLst>
            <pc:docMk/>
            <pc:sldMk cId="1584186942" sldId="257"/>
            <ac:picMk id="5" creationId="{9627BDE2-228E-4181-8918-F5AF83F6281E}"/>
          </ac:picMkLst>
        </pc:picChg>
        <pc:cxnChg chg="add">
          <ac:chgData name="eyaabid" userId="S::eyaabid@insat.u-carthage.tn::bd086841-9cb6-440d-8594-3c99dc65b8f0" providerId="AD" clId="Web-{E0F457DF-4EE9-4876-BAD9-AB8F23A2A8D7}" dt="2021-08-31T09:57:22.973" v="25"/>
          <ac:cxnSpMkLst>
            <pc:docMk/>
            <pc:sldMk cId="1584186942" sldId="257"/>
            <ac:cxnSpMk id="9" creationId="{C66CC717-08C5-4F3E-B8AA-BA93C8755982}"/>
          </ac:cxnSpMkLst>
        </pc:cxnChg>
        <pc:cxnChg chg="add">
          <ac:chgData name="eyaabid" userId="S::eyaabid@insat.u-carthage.tn::bd086841-9cb6-440d-8594-3c99dc65b8f0" providerId="AD" clId="Web-{E0F457DF-4EE9-4876-BAD9-AB8F23A2A8D7}" dt="2021-08-31T09:57:22.973" v="25"/>
          <ac:cxnSpMkLst>
            <pc:docMk/>
            <pc:sldMk cId="1584186942" sldId="257"/>
            <ac:cxnSpMk id="15" creationId="{D2CC4060-6621-49EA-A90C-71567A92265C}"/>
          </ac:cxnSpMkLst>
        </pc:cxnChg>
      </pc:sldChg>
      <pc:sldChg chg="new">
        <pc:chgData name="eyaabid" userId="S::eyaabid@insat.u-carthage.tn::bd086841-9cb6-440d-8594-3c99dc65b8f0" providerId="AD" clId="Web-{E0F457DF-4EE9-4876-BAD9-AB8F23A2A8D7}" dt="2021-08-31T09:57:31.020" v="26"/>
        <pc:sldMkLst>
          <pc:docMk/>
          <pc:sldMk cId="1268822912" sldId="258"/>
        </pc:sldMkLst>
      </pc:sldChg>
      <pc:sldMasterChg chg="del delSldLayout">
        <pc:chgData name="eyaabid" userId="S::eyaabid@insat.u-carthage.tn::bd086841-9cb6-440d-8594-3c99dc65b8f0" providerId="AD" clId="Web-{E0F457DF-4EE9-4876-BAD9-AB8F23A2A8D7}" dt="2021-08-31T09:45:56.296" v="0"/>
        <pc:sldMasterMkLst>
          <pc:docMk/>
          <pc:sldMasterMk cId="0" sldId="2147483648"/>
        </pc:sldMasterMkLst>
        <pc:sldLayoutChg chg="del">
          <pc:chgData name="eyaabid" userId="S::eyaabid@insat.u-carthage.tn::bd086841-9cb6-440d-8594-3c99dc65b8f0" providerId="AD" clId="Web-{E0F457DF-4EE9-4876-BAD9-AB8F23A2A8D7}" dt="2021-08-31T09:45:56.296" v="0"/>
          <pc:sldLayoutMkLst>
            <pc:docMk/>
            <pc:sldMasterMk cId="0" sldId="2147483648"/>
            <pc:sldLayoutMk cId="0" sldId="2147483649"/>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0"/>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1"/>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2"/>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3"/>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4"/>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5"/>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6"/>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7"/>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8"/>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59"/>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0"/>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1"/>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3"/>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6"/>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7"/>
          </pc:sldLayoutMkLst>
        </pc:sldLayoutChg>
        <pc:sldLayoutChg chg="del">
          <pc:chgData name="eyaabid" userId="S::eyaabid@insat.u-carthage.tn::bd086841-9cb6-440d-8594-3c99dc65b8f0" providerId="AD" clId="Web-{E0F457DF-4EE9-4876-BAD9-AB8F23A2A8D7}" dt="2021-08-31T09:45:56.296" v="0"/>
          <pc:sldLayoutMkLst>
            <pc:docMk/>
            <pc:sldMasterMk cId="0" sldId="2147483648"/>
            <pc:sldLayoutMk cId="0" sldId="2147483668"/>
          </pc:sldLayoutMkLst>
        </pc:sldLayoutChg>
      </pc:sldMasterChg>
      <pc:sldMasterChg chg="add replId addSldLayout">
        <pc:chgData name="eyaabid" userId="S::eyaabid@insat.u-carthage.tn::bd086841-9cb6-440d-8594-3c99dc65b8f0" providerId="AD" clId="Web-{E0F457DF-4EE9-4876-BAD9-AB8F23A2A8D7}" dt="2021-08-31T09:45:56.296" v="0"/>
        <pc:sldMasterMkLst>
          <pc:docMk/>
          <pc:sldMasterMk cId="2641113554" sldId="2147483669"/>
        </pc:sldMasterMkLst>
        <pc:sldLayoutChg chg="add replId">
          <pc:chgData name="eyaabid" userId="S::eyaabid@insat.u-carthage.tn::bd086841-9cb6-440d-8594-3c99dc65b8f0" providerId="AD" clId="Web-{E0F457DF-4EE9-4876-BAD9-AB8F23A2A8D7}" dt="2021-08-31T09:45:56.296" v="0"/>
          <pc:sldLayoutMkLst>
            <pc:docMk/>
            <pc:sldMasterMk cId="2641113554" sldId="2147483669"/>
            <pc:sldLayoutMk cId="2187298535" sldId="2147483670"/>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3562795926" sldId="2147483671"/>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4178244408" sldId="2147483672"/>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3030883650" sldId="2147483673"/>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1419935483" sldId="2147483674"/>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4085789728" sldId="2147483675"/>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781689624" sldId="2147483676"/>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1563011731" sldId="2147483677"/>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1540037356" sldId="2147483678"/>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3816576985" sldId="2147483679"/>
          </pc:sldLayoutMkLst>
        </pc:sldLayoutChg>
        <pc:sldLayoutChg chg="add replId">
          <pc:chgData name="eyaabid" userId="S::eyaabid@insat.u-carthage.tn::bd086841-9cb6-440d-8594-3c99dc65b8f0" providerId="AD" clId="Web-{E0F457DF-4EE9-4876-BAD9-AB8F23A2A8D7}" dt="2021-08-31T09:45:56.296" v="0"/>
          <pc:sldLayoutMkLst>
            <pc:docMk/>
            <pc:sldMasterMk cId="2641113554" sldId="2147483669"/>
            <pc:sldLayoutMk cId="1182374656" sldId="2147483680"/>
          </pc:sldLayoutMkLst>
        </pc:sldLayoutChg>
      </pc:sldMasterChg>
    </pc:docChg>
  </pc:docChgLst>
  <pc:docChgLst>
    <pc:chgData name="eyaabid" userId="S::eyaabid@insat.u-carthage.tn::bd086841-9cb6-440d-8594-3c99dc65b8f0" providerId="AD" clId="Web-{7917B583-F319-4CA0-BC4A-FB57AD0E4B43}"/>
    <pc:docChg chg="addSld delSld modSld">
      <pc:chgData name="eyaabid" userId="S::eyaabid@insat.u-carthage.tn::bd086841-9cb6-440d-8594-3c99dc65b8f0" providerId="AD" clId="Web-{7917B583-F319-4CA0-BC4A-FB57AD0E4B43}" dt="2021-08-31T14:56:02.419" v="148" actId="20577"/>
      <pc:docMkLst>
        <pc:docMk/>
      </pc:docMkLst>
      <pc:sldChg chg="addSp delSp modSp">
        <pc:chgData name="eyaabid" userId="S::eyaabid@insat.u-carthage.tn::bd086841-9cb6-440d-8594-3c99dc65b8f0" providerId="AD" clId="Web-{7917B583-F319-4CA0-BC4A-FB57AD0E4B43}" dt="2021-08-31T14:13:07.861" v="10"/>
        <pc:sldMkLst>
          <pc:docMk/>
          <pc:sldMk cId="1731107892" sldId="265"/>
        </pc:sldMkLst>
        <pc:spChg chg="mod">
          <ac:chgData name="eyaabid" userId="S::eyaabid@insat.u-carthage.tn::bd086841-9cb6-440d-8594-3c99dc65b8f0" providerId="AD" clId="Web-{7917B583-F319-4CA0-BC4A-FB57AD0E4B43}" dt="2021-08-31T14:13:07.861" v="10"/>
          <ac:spMkLst>
            <pc:docMk/>
            <pc:sldMk cId="1731107892" sldId="265"/>
            <ac:spMk id="2" creationId="{4AC3353E-AA65-4431-BBAB-39593CE76286}"/>
          </ac:spMkLst>
        </pc:spChg>
        <pc:spChg chg="del">
          <ac:chgData name="eyaabid" userId="S::eyaabid@insat.u-carthage.tn::bd086841-9cb6-440d-8594-3c99dc65b8f0" providerId="AD" clId="Web-{7917B583-F319-4CA0-BC4A-FB57AD0E4B43}" dt="2021-08-31T14:13:07.861" v="10"/>
          <ac:spMkLst>
            <pc:docMk/>
            <pc:sldMk cId="1731107892" sldId="265"/>
            <ac:spMk id="16" creationId="{7E21CA63-4B99-4925-8CAF-F408D7AB01B2}"/>
          </ac:spMkLst>
        </pc:spChg>
        <pc:spChg chg="add">
          <ac:chgData name="eyaabid" userId="S::eyaabid@insat.u-carthage.tn::bd086841-9cb6-440d-8594-3c99dc65b8f0" providerId="AD" clId="Web-{7917B583-F319-4CA0-BC4A-FB57AD0E4B43}" dt="2021-08-31T14:13:07.861" v="10"/>
          <ac:spMkLst>
            <pc:docMk/>
            <pc:sldMk cId="1731107892" sldId="265"/>
            <ac:spMk id="23" creationId="{C9D2EB17-7133-49D4-9B24-19D463C31C1C}"/>
          </ac:spMkLst>
        </pc:spChg>
        <pc:graphicFrameChg chg="mod modGraphic">
          <ac:chgData name="eyaabid" userId="S::eyaabid@insat.u-carthage.tn::bd086841-9cb6-440d-8594-3c99dc65b8f0" providerId="AD" clId="Web-{7917B583-F319-4CA0-BC4A-FB57AD0E4B43}" dt="2021-08-31T14:13:07.861" v="10"/>
          <ac:graphicFrameMkLst>
            <pc:docMk/>
            <pc:sldMk cId="1731107892" sldId="265"/>
            <ac:graphicFrameMk id="12" creationId="{C05F7E3E-71A2-47F3-B4A4-A9D7337869DA}"/>
          </ac:graphicFrameMkLst>
        </pc:graphicFrameChg>
        <pc:cxnChg chg="del">
          <ac:chgData name="eyaabid" userId="S::eyaabid@insat.u-carthage.tn::bd086841-9cb6-440d-8594-3c99dc65b8f0" providerId="AD" clId="Web-{7917B583-F319-4CA0-BC4A-FB57AD0E4B43}" dt="2021-08-31T14:13:07.861" v="10"/>
          <ac:cxnSpMkLst>
            <pc:docMk/>
            <pc:sldMk cId="1731107892" sldId="265"/>
            <ac:cxnSpMk id="18" creationId="{7F935FD8-9F2E-4F15-8ED9-1C692DA6F351}"/>
          </ac:cxnSpMkLst>
        </pc:cxnChg>
        <pc:cxnChg chg="add">
          <ac:chgData name="eyaabid" userId="S::eyaabid@insat.u-carthage.tn::bd086841-9cb6-440d-8594-3c99dc65b8f0" providerId="AD" clId="Web-{7917B583-F319-4CA0-BC4A-FB57AD0E4B43}" dt="2021-08-31T14:13:07.861" v="10"/>
          <ac:cxnSpMkLst>
            <pc:docMk/>
            <pc:sldMk cId="1731107892" sldId="265"/>
            <ac:cxnSpMk id="25" creationId="{B32E796E-8D19-4926-B7B8-653B01939010}"/>
          </ac:cxnSpMkLst>
        </pc:cxnChg>
      </pc:sldChg>
      <pc:sldChg chg="del">
        <pc:chgData name="eyaabid" userId="S::eyaabid@insat.u-carthage.tn::bd086841-9cb6-440d-8594-3c99dc65b8f0" providerId="AD" clId="Web-{7917B583-F319-4CA0-BC4A-FB57AD0E4B43}" dt="2021-08-31T14:13:28.362" v="11"/>
        <pc:sldMkLst>
          <pc:docMk/>
          <pc:sldMk cId="3492152957" sldId="267"/>
        </pc:sldMkLst>
      </pc:sldChg>
      <pc:sldChg chg="addSp modSp mod setBg">
        <pc:chgData name="eyaabid" userId="S::eyaabid@insat.u-carthage.tn::bd086841-9cb6-440d-8594-3c99dc65b8f0" providerId="AD" clId="Web-{7917B583-F319-4CA0-BC4A-FB57AD0E4B43}" dt="2021-08-31T14:18:13.743" v="45" actId="20577"/>
        <pc:sldMkLst>
          <pc:docMk/>
          <pc:sldMk cId="2306021561" sldId="268"/>
        </pc:sldMkLst>
        <pc:spChg chg="mod">
          <ac:chgData name="eyaabid" userId="S::eyaabid@insat.u-carthage.tn::bd086841-9cb6-440d-8594-3c99dc65b8f0" providerId="AD" clId="Web-{7917B583-F319-4CA0-BC4A-FB57AD0E4B43}" dt="2021-08-31T14:16:03.240" v="20"/>
          <ac:spMkLst>
            <pc:docMk/>
            <pc:sldMk cId="2306021561" sldId="268"/>
            <ac:spMk id="2" creationId="{9532B481-153F-4A3F-9CD9-5618A1FE4FD2}"/>
          </ac:spMkLst>
        </pc:spChg>
        <pc:spChg chg="mod">
          <ac:chgData name="eyaabid" userId="S::eyaabid@insat.u-carthage.tn::bd086841-9cb6-440d-8594-3c99dc65b8f0" providerId="AD" clId="Web-{7917B583-F319-4CA0-BC4A-FB57AD0E4B43}" dt="2021-08-31T14:18:13.743" v="45" actId="20577"/>
          <ac:spMkLst>
            <pc:docMk/>
            <pc:sldMk cId="2306021561" sldId="268"/>
            <ac:spMk id="3" creationId="{BFFC067C-D44D-49D5-B75A-C7EAA94D471B}"/>
          </ac:spMkLst>
        </pc:spChg>
        <pc:spChg chg="add">
          <ac:chgData name="eyaabid" userId="S::eyaabid@insat.u-carthage.tn::bd086841-9cb6-440d-8594-3c99dc65b8f0" providerId="AD" clId="Web-{7917B583-F319-4CA0-BC4A-FB57AD0E4B43}" dt="2021-08-31T14:16:03.240" v="20"/>
          <ac:spMkLst>
            <pc:docMk/>
            <pc:sldMk cId="2306021561" sldId="268"/>
            <ac:spMk id="10" creationId="{C9D2EB17-7133-49D4-9B24-19D463C31C1C}"/>
          </ac:spMkLst>
        </pc:spChg>
        <pc:picChg chg="add">
          <ac:chgData name="eyaabid" userId="S::eyaabid@insat.u-carthage.tn::bd086841-9cb6-440d-8594-3c99dc65b8f0" providerId="AD" clId="Web-{7917B583-F319-4CA0-BC4A-FB57AD0E4B43}" dt="2021-08-31T14:16:03.240" v="20"/>
          <ac:picMkLst>
            <pc:docMk/>
            <pc:sldMk cId="2306021561" sldId="268"/>
            <ac:picMk id="7" creationId="{26E5C836-D7AD-4FAE-890F-3D0F7FB7B47D}"/>
          </ac:picMkLst>
        </pc:picChg>
        <pc:cxnChg chg="add">
          <ac:chgData name="eyaabid" userId="S::eyaabid@insat.u-carthage.tn::bd086841-9cb6-440d-8594-3c99dc65b8f0" providerId="AD" clId="Web-{7917B583-F319-4CA0-BC4A-FB57AD0E4B43}" dt="2021-08-31T14:16:03.240" v="20"/>
          <ac:cxnSpMkLst>
            <pc:docMk/>
            <pc:sldMk cId="2306021561" sldId="268"/>
            <ac:cxnSpMk id="12" creationId="{B32E796E-8D19-4926-B7B8-653B01939010}"/>
          </ac:cxnSpMkLst>
        </pc:cxnChg>
      </pc:sldChg>
      <pc:sldChg chg="addSp modSp new mod setBg">
        <pc:chgData name="eyaabid" userId="S::eyaabid@insat.u-carthage.tn::bd086841-9cb6-440d-8594-3c99dc65b8f0" providerId="AD" clId="Web-{7917B583-F319-4CA0-BC4A-FB57AD0E4B43}" dt="2021-08-31T14:11:52.485" v="9" actId="20577"/>
        <pc:sldMkLst>
          <pc:docMk/>
          <pc:sldMk cId="449371652" sldId="269"/>
        </pc:sldMkLst>
        <pc:spChg chg="mod">
          <ac:chgData name="eyaabid" userId="S::eyaabid@insat.u-carthage.tn::bd086841-9cb6-440d-8594-3c99dc65b8f0" providerId="AD" clId="Web-{7917B583-F319-4CA0-BC4A-FB57AD0E4B43}" dt="2021-08-31T14:11:15.687" v="5"/>
          <ac:spMkLst>
            <pc:docMk/>
            <pc:sldMk cId="449371652" sldId="269"/>
            <ac:spMk id="2" creationId="{85BAA378-EFD7-4029-94FC-AEF9C47B5DFE}"/>
          </ac:spMkLst>
        </pc:spChg>
        <pc:spChg chg="mod">
          <ac:chgData name="eyaabid" userId="S::eyaabid@insat.u-carthage.tn::bd086841-9cb6-440d-8594-3c99dc65b8f0" providerId="AD" clId="Web-{7917B583-F319-4CA0-BC4A-FB57AD0E4B43}" dt="2021-08-31T14:11:52.485" v="9" actId="20577"/>
          <ac:spMkLst>
            <pc:docMk/>
            <pc:sldMk cId="449371652" sldId="269"/>
            <ac:spMk id="3" creationId="{437F3E4F-9004-412D-8543-2B8DEFB34782}"/>
          </ac:spMkLst>
        </pc:spChg>
        <pc:spChg chg="add">
          <ac:chgData name="eyaabid" userId="S::eyaabid@insat.u-carthage.tn::bd086841-9cb6-440d-8594-3c99dc65b8f0" providerId="AD" clId="Web-{7917B583-F319-4CA0-BC4A-FB57AD0E4B43}" dt="2021-08-31T14:11:15.687" v="5"/>
          <ac:spMkLst>
            <pc:docMk/>
            <pc:sldMk cId="449371652" sldId="269"/>
            <ac:spMk id="10" creationId="{2D86DADD-940E-4CC1-AF60-0D36FB29B105}"/>
          </ac:spMkLst>
        </pc:spChg>
        <pc:picChg chg="add">
          <ac:chgData name="eyaabid" userId="S::eyaabid@insat.u-carthage.tn::bd086841-9cb6-440d-8594-3c99dc65b8f0" providerId="AD" clId="Web-{7917B583-F319-4CA0-BC4A-FB57AD0E4B43}" dt="2021-08-31T14:11:15.687" v="5"/>
          <ac:picMkLst>
            <pc:docMk/>
            <pc:sldMk cId="449371652" sldId="269"/>
            <ac:picMk id="7" creationId="{A7914B06-3CE2-4BF1-8C27-8E91535DEC70}"/>
          </ac:picMkLst>
        </pc:picChg>
        <pc:cxnChg chg="add">
          <ac:chgData name="eyaabid" userId="S::eyaabid@insat.u-carthage.tn::bd086841-9cb6-440d-8594-3c99dc65b8f0" providerId="AD" clId="Web-{7917B583-F319-4CA0-BC4A-FB57AD0E4B43}" dt="2021-08-31T14:11:15.687" v="5"/>
          <ac:cxnSpMkLst>
            <pc:docMk/>
            <pc:sldMk cId="449371652" sldId="269"/>
            <ac:cxnSpMk id="12" creationId="{B32E796E-8D19-4926-B7B8-653B01939010}"/>
          </ac:cxnSpMkLst>
        </pc:cxnChg>
      </pc:sldChg>
      <pc:sldChg chg="addSp modSp new mod setBg">
        <pc:chgData name="eyaabid" userId="S::eyaabid@insat.u-carthage.tn::bd086841-9cb6-440d-8594-3c99dc65b8f0" providerId="AD" clId="Web-{7917B583-F319-4CA0-BC4A-FB57AD0E4B43}" dt="2021-08-31T14:18:00.149" v="43" actId="20577"/>
        <pc:sldMkLst>
          <pc:docMk/>
          <pc:sldMk cId="542733297" sldId="270"/>
        </pc:sldMkLst>
        <pc:spChg chg="mod">
          <ac:chgData name="eyaabid" userId="S::eyaabid@insat.u-carthage.tn::bd086841-9cb6-440d-8594-3c99dc65b8f0" providerId="AD" clId="Web-{7917B583-F319-4CA0-BC4A-FB57AD0E4B43}" dt="2021-08-31T14:17:41.352" v="39"/>
          <ac:spMkLst>
            <pc:docMk/>
            <pc:sldMk cId="542733297" sldId="270"/>
            <ac:spMk id="2" creationId="{038F3FAD-7D21-40D0-BD4E-937F7051E40D}"/>
          </ac:spMkLst>
        </pc:spChg>
        <pc:spChg chg="mod">
          <ac:chgData name="eyaabid" userId="S::eyaabid@insat.u-carthage.tn::bd086841-9cb6-440d-8594-3c99dc65b8f0" providerId="AD" clId="Web-{7917B583-F319-4CA0-BC4A-FB57AD0E4B43}" dt="2021-08-31T14:18:00.149" v="43" actId="20577"/>
          <ac:spMkLst>
            <pc:docMk/>
            <pc:sldMk cId="542733297" sldId="270"/>
            <ac:spMk id="3" creationId="{B086623C-116A-49FA-A3BC-663696615F31}"/>
          </ac:spMkLst>
        </pc:spChg>
        <pc:spChg chg="add">
          <ac:chgData name="eyaabid" userId="S::eyaabid@insat.u-carthage.tn::bd086841-9cb6-440d-8594-3c99dc65b8f0" providerId="AD" clId="Web-{7917B583-F319-4CA0-BC4A-FB57AD0E4B43}" dt="2021-08-31T14:17:41.352" v="39"/>
          <ac:spMkLst>
            <pc:docMk/>
            <pc:sldMk cId="542733297" sldId="270"/>
            <ac:spMk id="8" creationId="{32341510-0E0E-45E4-8CB5-CEA28C2D0C5B}"/>
          </ac:spMkLst>
        </pc:spChg>
        <pc:cxnChg chg="add">
          <ac:chgData name="eyaabid" userId="S::eyaabid@insat.u-carthage.tn::bd086841-9cb6-440d-8594-3c99dc65b8f0" providerId="AD" clId="Web-{7917B583-F319-4CA0-BC4A-FB57AD0E4B43}" dt="2021-08-31T14:17:41.352" v="39"/>
          <ac:cxnSpMkLst>
            <pc:docMk/>
            <pc:sldMk cId="542733297" sldId="270"/>
            <ac:cxnSpMk id="10" creationId="{6C52BBAB-664F-48C3-A5C1-4CE9D3555DD1}"/>
          </ac:cxnSpMkLst>
        </pc:cxnChg>
      </pc:sldChg>
      <pc:sldChg chg="addSp modSp new mod setBg">
        <pc:chgData name="eyaabid" userId="S::eyaabid@insat.u-carthage.tn::bd086841-9cb6-440d-8594-3c99dc65b8f0" providerId="AD" clId="Web-{7917B583-F319-4CA0-BC4A-FB57AD0E4B43}" dt="2021-08-31T14:26:02.222" v="58" actId="20577"/>
        <pc:sldMkLst>
          <pc:docMk/>
          <pc:sldMk cId="153498106" sldId="271"/>
        </pc:sldMkLst>
        <pc:spChg chg="mod">
          <ac:chgData name="eyaabid" userId="S::eyaabid@insat.u-carthage.tn::bd086841-9cb6-440d-8594-3c99dc65b8f0" providerId="AD" clId="Web-{7917B583-F319-4CA0-BC4A-FB57AD0E4B43}" dt="2021-08-31T14:26:02.222" v="58" actId="20577"/>
          <ac:spMkLst>
            <pc:docMk/>
            <pc:sldMk cId="153498106" sldId="271"/>
            <ac:spMk id="2" creationId="{C0976638-74F7-4B5B-B21F-684586D478CE}"/>
          </ac:spMkLst>
        </pc:spChg>
        <pc:spChg chg="mod">
          <ac:chgData name="eyaabid" userId="S::eyaabid@insat.u-carthage.tn::bd086841-9cb6-440d-8594-3c99dc65b8f0" providerId="AD" clId="Web-{7917B583-F319-4CA0-BC4A-FB57AD0E4B43}" dt="2021-08-31T14:23:20.250" v="54" actId="20577"/>
          <ac:spMkLst>
            <pc:docMk/>
            <pc:sldMk cId="153498106" sldId="271"/>
            <ac:spMk id="3" creationId="{74F26EFD-CC15-4000-A74D-B582A7792601}"/>
          </ac:spMkLst>
        </pc:spChg>
        <pc:spChg chg="add">
          <ac:chgData name="eyaabid" userId="S::eyaabid@insat.u-carthage.tn::bd086841-9cb6-440d-8594-3c99dc65b8f0" providerId="AD" clId="Web-{7917B583-F319-4CA0-BC4A-FB57AD0E4B43}" dt="2021-08-31T14:23:08.531" v="51"/>
          <ac:spMkLst>
            <pc:docMk/>
            <pc:sldMk cId="153498106" sldId="271"/>
            <ac:spMk id="10" creationId="{C9D2EB17-7133-49D4-9B24-19D463C31C1C}"/>
          </ac:spMkLst>
        </pc:spChg>
        <pc:picChg chg="add">
          <ac:chgData name="eyaabid" userId="S::eyaabid@insat.u-carthage.tn::bd086841-9cb6-440d-8594-3c99dc65b8f0" providerId="AD" clId="Web-{7917B583-F319-4CA0-BC4A-FB57AD0E4B43}" dt="2021-08-31T14:23:08.531" v="51"/>
          <ac:picMkLst>
            <pc:docMk/>
            <pc:sldMk cId="153498106" sldId="271"/>
            <ac:picMk id="7" creationId="{4F6BBBFB-9AF4-4981-BE3C-9E5297E3EB98}"/>
          </ac:picMkLst>
        </pc:picChg>
        <pc:cxnChg chg="add">
          <ac:chgData name="eyaabid" userId="S::eyaabid@insat.u-carthage.tn::bd086841-9cb6-440d-8594-3c99dc65b8f0" providerId="AD" clId="Web-{7917B583-F319-4CA0-BC4A-FB57AD0E4B43}" dt="2021-08-31T14:23:08.531" v="51"/>
          <ac:cxnSpMkLst>
            <pc:docMk/>
            <pc:sldMk cId="153498106" sldId="271"/>
            <ac:cxnSpMk id="12" creationId="{B32E796E-8D19-4926-B7B8-653B01939010}"/>
          </ac:cxnSpMkLst>
        </pc:cxnChg>
      </pc:sldChg>
      <pc:sldChg chg="addSp modSp new mod setBg">
        <pc:chgData name="eyaabid" userId="S::eyaabid@insat.u-carthage.tn::bd086841-9cb6-440d-8594-3c99dc65b8f0" providerId="AD" clId="Web-{7917B583-F319-4CA0-BC4A-FB57AD0E4B43}" dt="2021-08-31T14:27:57.506" v="72" actId="20577"/>
        <pc:sldMkLst>
          <pc:docMk/>
          <pc:sldMk cId="1712185215" sldId="272"/>
        </pc:sldMkLst>
        <pc:spChg chg="mod">
          <ac:chgData name="eyaabid" userId="S::eyaabid@insat.u-carthage.tn::bd086841-9cb6-440d-8594-3c99dc65b8f0" providerId="AD" clId="Web-{7917B583-F319-4CA0-BC4A-FB57AD0E4B43}" dt="2021-08-31T14:27:15.958" v="67" actId="20577"/>
          <ac:spMkLst>
            <pc:docMk/>
            <pc:sldMk cId="1712185215" sldId="272"/>
            <ac:spMk id="2" creationId="{E94AB2F5-CB18-4CB4-B1FD-5BF905F21BEC}"/>
          </ac:spMkLst>
        </pc:spChg>
        <pc:spChg chg="mod">
          <ac:chgData name="eyaabid" userId="S::eyaabid@insat.u-carthage.tn::bd086841-9cb6-440d-8594-3c99dc65b8f0" providerId="AD" clId="Web-{7917B583-F319-4CA0-BC4A-FB57AD0E4B43}" dt="2021-08-31T14:27:57.506" v="72" actId="20577"/>
          <ac:spMkLst>
            <pc:docMk/>
            <pc:sldMk cId="1712185215" sldId="272"/>
            <ac:spMk id="3" creationId="{5EC97BAC-C8C0-4551-AEBB-F5A7928DABBD}"/>
          </ac:spMkLst>
        </pc:spChg>
        <pc:spChg chg="add">
          <ac:chgData name="eyaabid" userId="S::eyaabid@insat.u-carthage.tn::bd086841-9cb6-440d-8594-3c99dc65b8f0" providerId="AD" clId="Web-{7917B583-F319-4CA0-BC4A-FB57AD0E4B43}" dt="2021-08-31T14:27:07.208" v="64"/>
          <ac:spMkLst>
            <pc:docMk/>
            <pc:sldMk cId="1712185215" sldId="272"/>
            <ac:spMk id="10" creationId="{C9D2EB17-7133-49D4-9B24-19D463C31C1C}"/>
          </ac:spMkLst>
        </pc:spChg>
        <pc:picChg chg="add">
          <ac:chgData name="eyaabid" userId="S::eyaabid@insat.u-carthage.tn::bd086841-9cb6-440d-8594-3c99dc65b8f0" providerId="AD" clId="Web-{7917B583-F319-4CA0-BC4A-FB57AD0E4B43}" dt="2021-08-31T14:27:07.208" v="64"/>
          <ac:picMkLst>
            <pc:docMk/>
            <pc:sldMk cId="1712185215" sldId="272"/>
            <ac:picMk id="7" creationId="{6068291F-6854-41D8-A40B-81C9B752694F}"/>
          </ac:picMkLst>
        </pc:picChg>
        <pc:cxnChg chg="add">
          <ac:chgData name="eyaabid" userId="S::eyaabid@insat.u-carthage.tn::bd086841-9cb6-440d-8594-3c99dc65b8f0" providerId="AD" clId="Web-{7917B583-F319-4CA0-BC4A-FB57AD0E4B43}" dt="2021-08-31T14:27:07.208" v="64"/>
          <ac:cxnSpMkLst>
            <pc:docMk/>
            <pc:sldMk cId="1712185215" sldId="272"/>
            <ac:cxnSpMk id="12" creationId="{B32E796E-8D19-4926-B7B8-653B01939010}"/>
          </ac:cxnSpMkLst>
        </pc:cxnChg>
      </pc:sldChg>
      <pc:sldChg chg="addSp delSp modSp new mod setBg">
        <pc:chgData name="eyaabid" userId="S::eyaabid@insat.u-carthage.tn::bd086841-9cb6-440d-8594-3c99dc65b8f0" providerId="AD" clId="Web-{7917B583-F319-4CA0-BC4A-FB57AD0E4B43}" dt="2021-08-31T14:29:01.054" v="79"/>
        <pc:sldMkLst>
          <pc:docMk/>
          <pc:sldMk cId="105109889" sldId="273"/>
        </pc:sldMkLst>
        <pc:spChg chg="mod">
          <ac:chgData name="eyaabid" userId="S::eyaabid@insat.u-carthage.tn::bd086841-9cb6-440d-8594-3c99dc65b8f0" providerId="AD" clId="Web-{7917B583-F319-4CA0-BC4A-FB57AD0E4B43}" dt="2021-08-31T14:29:01.054" v="79"/>
          <ac:spMkLst>
            <pc:docMk/>
            <pc:sldMk cId="105109889" sldId="273"/>
            <ac:spMk id="2" creationId="{FDE26DF4-F6F5-4CEB-9E3C-EB50FC319AAE}"/>
          </ac:spMkLst>
        </pc:spChg>
        <pc:spChg chg="del">
          <ac:chgData name="eyaabid" userId="S::eyaabid@insat.u-carthage.tn::bd086841-9cb6-440d-8594-3c99dc65b8f0" providerId="AD" clId="Web-{7917B583-F319-4CA0-BC4A-FB57AD0E4B43}" dt="2021-08-31T14:28:54.289" v="78"/>
          <ac:spMkLst>
            <pc:docMk/>
            <pc:sldMk cId="105109889" sldId="273"/>
            <ac:spMk id="3" creationId="{41ABD982-02FB-4FB0-9162-A74BA5A456D6}"/>
          </ac:spMkLst>
        </pc:spChg>
        <pc:spChg chg="add">
          <ac:chgData name="eyaabid" userId="S::eyaabid@insat.u-carthage.tn::bd086841-9cb6-440d-8594-3c99dc65b8f0" providerId="AD" clId="Web-{7917B583-F319-4CA0-BC4A-FB57AD0E4B43}" dt="2021-08-31T14:29:01.054" v="79"/>
          <ac:spMkLst>
            <pc:docMk/>
            <pc:sldMk cId="105109889" sldId="273"/>
            <ac:spMk id="10" creationId="{5B6BB888-617E-4D93-B6D4-2EB9D9D98272}"/>
          </ac:spMkLst>
        </pc:spChg>
        <pc:spChg chg="add">
          <ac:chgData name="eyaabid" userId="S::eyaabid@insat.u-carthage.tn::bd086841-9cb6-440d-8594-3c99dc65b8f0" providerId="AD" clId="Web-{7917B583-F319-4CA0-BC4A-FB57AD0E4B43}" dt="2021-08-31T14:29:01.054" v="79"/>
          <ac:spMkLst>
            <pc:docMk/>
            <pc:sldMk cId="105109889" sldId="273"/>
            <ac:spMk id="12" creationId="{339A0505-A6DD-4BC1-9CA6-9D202A949F72}"/>
          </ac:spMkLst>
        </pc:spChg>
        <pc:picChg chg="add">
          <ac:chgData name="eyaabid" userId="S::eyaabid@insat.u-carthage.tn::bd086841-9cb6-440d-8594-3c99dc65b8f0" providerId="AD" clId="Web-{7917B583-F319-4CA0-BC4A-FB57AD0E4B43}" dt="2021-08-31T14:29:01.054" v="79"/>
          <ac:picMkLst>
            <pc:docMk/>
            <pc:sldMk cId="105109889" sldId="273"/>
            <ac:picMk id="4" creationId="{2198843B-6538-4FC4-874F-F6E88A7A7D76}"/>
          </ac:picMkLst>
        </pc:picChg>
        <pc:cxnChg chg="add">
          <ac:chgData name="eyaabid" userId="S::eyaabid@insat.u-carthage.tn::bd086841-9cb6-440d-8594-3c99dc65b8f0" providerId="AD" clId="Web-{7917B583-F319-4CA0-BC4A-FB57AD0E4B43}" dt="2021-08-31T14:29:01.054" v="79"/>
          <ac:cxnSpMkLst>
            <pc:docMk/>
            <pc:sldMk cId="105109889" sldId="273"/>
            <ac:cxnSpMk id="8" creationId="{C66CC717-08C5-4F3E-B8AA-BA93C8755982}"/>
          </ac:cxnSpMkLst>
        </pc:cxnChg>
        <pc:cxnChg chg="add">
          <ac:chgData name="eyaabid" userId="S::eyaabid@insat.u-carthage.tn::bd086841-9cb6-440d-8594-3c99dc65b8f0" providerId="AD" clId="Web-{7917B583-F319-4CA0-BC4A-FB57AD0E4B43}" dt="2021-08-31T14:29:01.054" v="79"/>
          <ac:cxnSpMkLst>
            <pc:docMk/>
            <pc:sldMk cId="105109889" sldId="273"/>
            <ac:cxnSpMk id="14" creationId="{D2CC4060-6621-49EA-A90C-71567A92265C}"/>
          </ac:cxnSpMkLst>
        </pc:cxnChg>
      </pc:sldChg>
      <pc:sldChg chg="new del">
        <pc:chgData name="eyaabid" userId="S::eyaabid@insat.u-carthage.tn::bd086841-9cb6-440d-8594-3c99dc65b8f0" providerId="AD" clId="Web-{7917B583-F319-4CA0-BC4A-FB57AD0E4B43}" dt="2021-08-31T14:28:09.959" v="74"/>
        <pc:sldMkLst>
          <pc:docMk/>
          <pc:sldMk cId="2688207355" sldId="273"/>
        </pc:sldMkLst>
      </pc:sldChg>
      <pc:sldChg chg="addSp modSp new mod setBg">
        <pc:chgData name="eyaabid" userId="S::eyaabid@insat.u-carthage.tn::bd086841-9cb6-440d-8594-3c99dc65b8f0" providerId="AD" clId="Web-{7917B583-F319-4CA0-BC4A-FB57AD0E4B43}" dt="2021-08-31T14:30:23.353" v="88" actId="20577"/>
        <pc:sldMkLst>
          <pc:docMk/>
          <pc:sldMk cId="3693653789" sldId="274"/>
        </pc:sldMkLst>
        <pc:spChg chg="mod">
          <ac:chgData name="eyaabid" userId="S::eyaabid@insat.u-carthage.tn::bd086841-9cb6-440d-8594-3c99dc65b8f0" providerId="AD" clId="Web-{7917B583-F319-4CA0-BC4A-FB57AD0E4B43}" dt="2021-08-31T14:30:08.650" v="85"/>
          <ac:spMkLst>
            <pc:docMk/>
            <pc:sldMk cId="3693653789" sldId="274"/>
            <ac:spMk id="2" creationId="{16DA5486-BD20-46E9-8E49-467747E7CED6}"/>
          </ac:spMkLst>
        </pc:spChg>
        <pc:spChg chg="mod">
          <ac:chgData name="eyaabid" userId="S::eyaabid@insat.u-carthage.tn::bd086841-9cb6-440d-8594-3c99dc65b8f0" providerId="AD" clId="Web-{7917B583-F319-4CA0-BC4A-FB57AD0E4B43}" dt="2021-08-31T14:30:23.353" v="88" actId="20577"/>
          <ac:spMkLst>
            <pc:docMk/>
            <pc:sldMk cId="3693653789" sldId="274"/>
            <ac:spMk id="3" creationId="{EAB5A72D-1946-44CE-B542-D340FBCB5925}"/>
          </ac:spMkLst>
        </pc:spChg>
        <pc:spChg chg="add">
          <ac:chgData name="eyaabid" userId="S::eyaabid@insat.u-carthage.tn::bd086841-9cb6-440d-8594-3c99dc65b8f0" providerId="AD" clId="Web-{7917B583-F319-4CA0-BC4A-FB57AD0E4B43}" dt="2021-08-31T14:30:08.650" v="85"/>
          <ac:spMkLst>
            <pc:docMk/>
            <pc:sldMk cId="3693653789" sldId="274"/>
            <ac:spMk id="10" creationId="{C9D2EB17-7133-49D4-9B24-19D463C31C1C}"/>
          </ac:spMkLst>
        </pc:spChg>
        <pc:picChg chg="add">
          <ac:chgData name="eyaabid" userId="S::eyaabid@insat.u-carthage.tn::bd086841-9cb6-440d-8594-3c99dc65b8f0" providerId="AD" clId="Web-{7917B583-F319-4CA0-BC4A-FB57AD0E4B43}" dt="2021-08-31T14:30:08.650" v="85"/>
          <ac:picMkLst>
            <pc:docMk/>
            <pc:sldMk cId="3693653789" sldId="274"/>
            <ac:picMk id="7" creationId="{29B6CE99-F0FC-42AE-85CA-D1780DF026CB}"/>
          </ac:picMkLst>
        </pc:picChg>
        <pc:cxnChg chg="add">
          <ac:chgData name="eyaabid" userId="S::eyaabid@insat.u-carthage.tn::bd086841-9cb6-440d-8594-3c99dc65b8f0" providerId="AD" clId="Web-{7917B583-F319-4CA0-BC4A-FB57AD0E4B43}" dt="2021-08-31T14:30:08.650" v="85"/>
          <ac:cxnSpMkLst>
            <pc:docMk/>
            <pc:sldMk cId="3693653789" sldId="274"/>
            <ac:cxnSpMk id="12" creationId="{B32E796E-8D19-4926-B7B8-653B01939010}"/>
          </ac:cxnSpMkLst>
        </pc:cxnChg>
      </pc:sldChg>
      <pc:sldChg chg="addSp delSp modSp new mod setBg addAnim">
        <pc:chgData name="eyaabid" userId="S::eyaabid@insat.u-carthage.tn::bd086841-9cb6-440d-8594-3c99dc65b8f0" providerId="AD" clId="Web-{7917B583-F319-4CA0-BC4A-FB57AD0E4B43}" dt="2021-08-31T14:32:29.731" v="94"/>
        <pc:sldMkLst>
          <pc:docMk/>
          <pc:sldMk cId="3147351148" sldId="275"/>
        </pc:sldMkLst>
        <pc:spChg chg="mod">
          <ac:chgData name="eyaabid" userId="S::eyaabid@insat.u-carthage.tn::bd086841-9cb6-440d-8594-3c99dc65b8f0" providerId="AD" clId="Web-{7917B583-F319-4CA0-BC4A-FB57AD0E4B43}" dt="2021-08-31T14:32:29.731" v="93"/>
          <ac:spMkLst>
            <pc:docMk/>
            <pc:sldMk cId="3147351148" sldId="275"/>
            <ac:spMk id="2" creationId="{49AB23DF-9A3A-4AC1-B8D4-AFF163CDE6CE}"/>
          </ac:spMkLst>
        </pc:spChg>
        <pc:spChg chg="del">
          <ac:chgData name="eyaabid" userId="S::eyaabid@insat.u-carthage.tn::bd086841-9cb6-440d-8594-3c99dc65b8f0" providerId="AD" clId="Web-{7917B583-F319-4CA0-BC4A-FB57AD0E4B43}" dt="2021-08-31T14:32:07.230" v="90"/>
          <ac:spMkLst>
            <pc:docMk/>
            <pc:sldMk cId="3147351148" sldId="275"/>
            <ac:spMk id="3" creationId="{D91B8E79-6A24-4D1E-A9FF-C6DA0135141C}"/>
          </ac:spMkLst>
        </pc:spChg>
        <pc:spChg chg="add del">
          <ac:chgData name="eyaabid" userId="S::eyaabid@insat.u-carthage.tn::bd086841-9cb6-440d-8594-3c99dc65b8f0" providerId="AD" clId="Web-{7917B583-F319-4CA0-BC4A-FB57AD0E4B43}" dt="2021-08-31T14:32:29.731" v="93"/>
          <ac:spMkLst>
            <pc:docMk/>
            <pc:sldMk cId="3147351148" sldId="275"/>
            <ac:spMk id="10" creationId="{8C448D53-ACA1-4CA4-B08A-09FB0780C79A}"/>
          </ac:spMkLst>
        </pc:spChg>
        <pc:spChg chg="add">
          <ac:chgData name="eyaabid" userId="S::eyaabid@insat.u-carthage.tn::bd086841-9cb6-440d-8594-3c99dc65b8f0" providerId="AD" clId="Web-{7917B583-F319-4CA0-BC4A-FB57AD0E4B43}" dt="2021-08-31T14:32:29.731" v="93"/>
          <ac:spMkLst>
            <pc:docMk/>
            <pc:sldMk cId="3147351148" sldId="275"/>
            <ac:spMk id="20" creationId="{5B6BB888-617E-4D93-B6D4-2EB9D9D98272}"/>
          </ac:spMkLst>
        </pc:spChg>
        <pc:spChg chg="add">
          <ac:chgData name="eyaabid" userId="S::eyaabid@insat.u-carthage.tn::bd086841-9cb6-440d-8594-3c99dc65b8f0" providerId="AD" clId="Web-{7917B583-F319-4CA0-BC4A-FB57AD0E4B43}" dt="2021-08-31T14:32:29.731" v="93"/>
          <ac:spMkLst>
            <pc:docMk/>
            <pc:sldMk cId="3147351148" sldId="275"/>
            <ac:spMk id="22" creationId="{339A0505-A6DD-4BC1-9CA6-9D202A949F72}"/>
          </ac:spMkLst>
        </pc:spChg>
        <pc:picChg chg="add">
          <ac:chgData name="eyaabid" userId="S::eyaabid@insat.u-carthage.tn::bd086841-9cb6-440d-8594-3c99dc65b8f0" providerId="AD" clId="Web-{7917B583-F319-4CA0-BC4A-FB57AD0E4B43}" dt="2021-08-31T14:32:29.731" v="93"/>
          <ac:picMkLst>
            <pc:docMk/>
            <pc:sldMk cId="3147351148" sldId="275"/>
            <ac:picMk id="14" creationId="{D835FF3A-04FB-49F0-9A93-19DB0B29ED95}"/>
          </ac:picMkLst>
        </pc:picChg>
        <pc:cxnChg chg="add del">
          <ac:chgData name="eyaabid" userId="S::eyaabid@insat.u-carthage.tn::bd086841-9cb6-440d-8594-3c99dc65b8f0" providerId="AD" clId="Web-{7917B583-F319-4CA0-BC4A-FB57AD0E4B43}" dt="2021-08-31T14:32:29.731" v="93"/>
          <ac:cxnSpMkLst>
            <pc:docMk/>
            <pc:sldMk cId="3147351148" sldId="275"/>
            <ac:cxnSpMk id="8" creationId="{C66CC717-08C5-4F3E-B8AA-BA93C8755982}"/>
          </ac:cxnSpMkLst>
        </pc:cxnChg>
        <pc:cxnChg chg="add del">
          <ac:chgData name="eyaabid" userId="S::eyaabid@insat.u-carthage.tn::bd086841-9cb6-440d-8594-3c99dc65b8f0" providerId="AD" clId="Web-{7917B583-F319-4CA0-BC4A-FB57AD0E4B43}" dt="2021-08-31T14:32:29.731" v="93"/>
          <ac:cxnSpMkLst>
            <pc:docMk/>
            <pc:sldMk cId="3147351148" sldId="275"/>
            <ac:cxnSpMk id="12" creationId="{3B5719CE-F76F-4313-9A48-ADF79E67BB39}"/>
          </ac:cxnSpMkLst>
        </pc:cxnChg>
        <pc:cxnChg chg="add">
          <ac:chgData name="eyaabid" userId="S::eyaabid@insat.u-carthage.tn::bd086841-9cb6-440d-8594-3c99dc65b8f0" providerId="AD" clId="Web-{7917B583-F319-4CA0-BC4A-FB57AD0E4B43}" dt="2021-08-31T14:32:29.731" v="93"/>
          <ac:cxnSpMkLst>
            <pc:docMk/>
            <pc:sldMk cId="3147351148" sldId="275"/>
            <ac:cxnSpMk id="18" creationId="{C66CC717-08C5-4F3E-B8AA-BA93C8755982}"/>
          </ac:cxnSpMkLst>
        </pc:cxnChg>
        <pc:cxnChg chg="add">
          <ac:chgData name="eyaabid" userId="S::eyaabid@insat.u-carthage.tn::bd086841-9cb6-440d-8594-3c99dc65b8f0" providerId="AD" clId="Web-{7917B583-F319-4CA0-BC4A-FB57AD0E4B43}" dt="2021-08-31T14:32:29.731" v="93"/>
          <ac:cxnSpMkLst>
            <pc:docMk/>
            <pc:sldMk cId="3147351148" sldId="275"/>
            <ac:cxnSpMk id="24" creationId="{D2CC4060-6621-49EA-A90C-71567A92265C}"/>
          </ac:cxnSpMkLst>
        </pc:cxnChg>
      </pc:sldChg>
      <pc:sldChg chg="addSp modSp new mod setBg">
        <pc:chgData name="eyaabid" userId="S::eyaabid@insat.u-carthage.tn::bd086841-9cb6-440d-8594-3c99dc65b8f0" providerId="AD" clId="Web-{7917B583-F319-4CA0-BC4A-FB57AD0E4B43}" dt="2021-08-31T14:37:14.113" v="104" actId="20577"/>
        <pc:sldMkLst>
          <pc:docMk/>
          <pc:sldMk cId="1667137078" sldId="276"/>
        </pc:sldMkLst>
        <pc:spChg chg="mod">
          <ac:chgData name="eyaabid" userId="S::eyaabid@insat.u-carthage.tn::bd086841-9cb6-440d-8594-3c99dc65b8f0" providerId="AD" clId="Web-{7917B583-F319-4CA0-BC4A-FB57AD0E4B43}" dt="2021-08-31T14:34:24.983" v="100"/>
          <ac:spMkLst>
            <pc:docMk/>
            <pc:sldMk cId="1667137078" sldId="276"/>
            <ac:spMk id="2" creationId="{5C8438AF-246D-45D7-8F64-AE562267B43B}"/>
          </ac:spMkLst>
        </pc:spChg>
        <pc:spChg chg="mod">
          <ac:chgData name="eyaabid" userId="S::eyaabid@insat.u-carthage.tn::bd086841-9cb6-440d-8594-3c99dc65b8f0" providerId="AD" clId="Web-{7917B583-F319-4CA0-BC4A-FB57AD0E4B43}" dt="2021-08-31T14:37:14.113" v="104" actId="20577"/>
          <ac:spMkLst>
            <pc:docMk/>
            <pc:sldMk cId="1667137078" sldId="276"/>
            <ac:spMk id="3" creationId="{2FF3FFAD-6E4F-465B-A6DB-C66C95B4AE1F}"/>
          </ac:spMkLst>
        </pc:spChg>
        <pc:spChg chg="add">
          <ac:chgData name="eyaabid" userId="S::eyaabid@insat.u-carthage.tn::bd086841-9cb6-440d-8594-3c99dc65b8f0" providerId="AD" clId="Web-{7917B583-F319-4CA0-BC4A-FB57AD0E4B43}" dt="2021-08-31T14:34:24.983" v="100"/>
          <ac:spMkLst>
            <pc:docMk/>
            <pc:sldMk cId="1667137078" sldId="276"/>
            <ac:spMk id="10" creationId="{2D6BCA94-FEDC-4F9B-820A-BA138802E29E}"/>
          </ac:spMkLst>
        </pc:spChg>
        <pc:picChg chg="add">
          <ac:chgData name="eyaabid" userId="S::eyaabid@insat.u-carthage.tn::bd086841-9cb6-440d-8594-3c99dc65b8f0" providerId="AD" clId="Web-{7917B583-F319-4CA0-BC4A-FB57AD0E4B43}" dt="2021-08-31T14:34:24.983" v="100"/>
          <ac:picMkLst>
            <pc:docMk/>
            <pc:sldMk cId="1667137078" sldId="276"/>
            <ac:picMk id="7" creationId="{CFD46846-1E5B-4346-8AE9-C95518006C8D}"/>
          </ac:picMkLst>
        </pc:picChg>
        <pc:cxnChg chg="add">
          <ac:chgData name="eyaabid" userId="S::eyaabid@insat.u-carthage.tn::bd086841-9cb6-440d-8594-3c99dc65b8f0" providerId="AD" clId="Web-{7917B583-F319-4CA0-BC4A-FB57AD0E4B43}" dt="2021-08-31T14:34:24.983" v="100"/>
          <ac:cxnSpMkLst>
            <pc:docMk/>
            <pc:sldMk cId="1667137078" sldId="276"/>
            <ac:cxnSpMk id="12" creationId="{B32E796E-8D19-4926-B7B8-653B01939010}"/>
          </ac:cxnSpMkLst>
        </pc:cxnChg>
      </pc:sldChg>
      <pc:sldChg chg="addSp modSp new mod setBg">
        <pc:chgData name="eyaabid" userId="S::eyaabid@insat.u-carthage.tn::bd086841-9cb6-440d-8594-3c99dc65b8f0" providerId="AD" clId="Web-{7917B583-F319-4CA0-BC4A-FB57AD0E4B43}" dt="2021-08-31T14:39:37.726" v="119" actId="20577"/>
        <pc:sldMkLst>
          <pc:docMk/>
          <pc:sldMk cId="4149303028" sldId="277"/>
        </pc:sldMkLst>
        <pc:spChg chg="mod">
          <ac:chgData name="eyaabid" userId="S::eyaabid@insat.u-carthage.tn::bd086841-9cb6-440d-8594-3c99dc65b8f0" providerId="AD" clId="Web-{7917B583-F319-4CA0-BC4A-FB57AD0E4B43}" dt="2021-08-31T14:39:37.726" v="119" actId="20577"/>
          <ac:spMkLst>
            <pc:docMk/>
            <pc:sldMk cId="4149303028" sldId="277"/>
            <ac:spMk id="2" creationId="{FD04D82B-BF15-4FE8-9A60-BD9211321B13}"/>
          </ac:spMkLst>
        </pc:spChg>
        <pc:spChg chg="mod">
          <ac:chgData name="eyaabid" userId="S::eyaabid@insat.u-carthage.tn::bd086841-9cb6-440d-8594-3c99dc65b8f0" providerId="AD" clId="Web-{7917B583-F319-4CA0-BC4A-FB57AD0E4B43}" dt="2021-08-31T14:39:24.757" v="116" actId="20577"/>
          <ac:spMkLst>
            <pc:docMk/>
            <pc:sldMk cId="4149303028" sldId="277"/>
            <ac:spMk id="3" creationId="{2F3B75F4-1FBA-424A-9D89-D874956701BA}"/>
          </ac:spMkLst>
        </pc:spChg>
        <pc:spChg chg="add">
          <ac:chgData name="eyaabid" userId="S::eyaabid@insat.u-carthage.tn::bd086841-9cb6-440d-8594-3c99dc65b8f0" providerId="AD" clId="Web-{7917B583-F319-4CA0-BC4A-FB57AD0E4B43}" dt="2021-08-31T14:39:00.318" v="113"/>
          <ac:spMkLst>
            <pc:docMk/>
            <pc:sldMk cId="4149303028" sldId="277"/>
            <ac:spMk id="10" creationId="{2D6BCA94-FEDC-4F9B-820A-BA138802E29E}"/>
          </ac:spMkLst>
        </pc:spChg>
        <pc:picChg chg="add">
          <ac:chgData name="eyaabid" userId="S::eyaabid@insat.u-carthage.tn::bd086841-9cb6-440d-8594-3c99dc65b8f0" providerId="AD" clId="Web-{7917B583-F319-4CA0-BC4A-FB57AD0E4B43}" dt="2021-08-31T14:39:00.318" v="113"/>
          <ac:picMkLst>
            <pc:docMk/>
            <pc:sldMk cId="4149303028" sldId="277"/>
            <ac:picMk id="7" creationId="{9F4CE01B-B940-4122-A6B7-CF58B917E015}"/>
          </ac:picMkLst>
        </pc:picChg>
        <pc:cxnChg chg="add">
          <ac:chgData name="eyaabid" userId="S::eyaabid@insat.u-carthage.tn::bd086841-9cb6-440d-8594-3c99dc65b8f0" providerId="AD" clId="Web-{7917B583-F319-4CA0-BC4A-FB57AD0E4B43}" dt="2021-08-31T14:39:00.318" v="113"/>
          <ac:cxnSpMkLst>
            <pc:docMk/>
            <pc:sldMk cId="4149303028" sldId="277"/>
            <ac:cxnSpMk id="12" creationId="{B32E796E-8D19-4926-B7B8-653B01939010}"/>
          </ac:cxnSpMkLst>
        </pc:cxnChg>
      </pc:sldChg>
      <pc:sldChg chg="new del">
        <pc:chgData name="eyaabid" userId="S::eyaabid@insat.u-carthage.tn::bd086841-9cb6-440d-8594-3c99dc65b8f0" providerId="AD" clId="Web-{7917B583-F319-4CA0-BC4A-FB57AD0E4B43}" dt="2021-08-31T14:40:07.742" v="121"/>
        <pc:sldMkLst>
          <pc:docMk/>
          <pc:sldMk cId="2287255444" sldId="278"/>
        </pc:sldMkLst>
      </pc:sldChg>
      <pc:sldChg chg="addSp modSp new mod setBg addAnim">
        <pc:chgData name="eyaabid" userId="S::eyaabid@insat.u-carthage.tn::bd086841-9cb6-440d-8594-3c99dc65b8f0" providerId="AD" clId="Web-{7917B583-F319-4CA0-BC4A-FB57AD0E4B43}" dt="2021-08-31T14:40:46.961" v="126"/>
        <pc:sldMkLst>
          <pc:docMk/>
          <pc:sldMk cId="2564316875" sldId="278"/>
        </pc:sldMkLst>
        <pc:spChg chg="mod">
          <ac:chgData name="eyaabid" userId="S::eyaabid@insat.u-carthage.tn::bd086841-9cb6-440d-8594-3c99dc65b8f0" providerId="AD" clId="Web-{7917B583-F319-4CA0-BC4A-FB57AD0E4B43}" dt="2021-08-31T14:40:46.961" v="125"/>
          <ac:spMkLst>
            <pc:docMk/>
            <pc:sldMk cId="2564316875" sldId="278"/>
            <ac:spMk id="2" creationId="{C858BF40-9DC8-4200-BE6C-0948FB87E300}"/>
          </ac:spMkLst>
        </pc:spChg>
        <pc:spChg chg="add">
          <ac:chgData name="eyaabid" userId="S::eyaabid@insat.u-carthage.tn::bd086841-9cb6-440d-8594-3c99dc65b8f0" providerId="AD" clId="Web-{7917B583-F319-4CA0-BC4A-FB57AD0E4B43}" dt="2021-08-31T14:40:46.961" v="125"/>
          <ac:spMkLst>
            <pc:docMk/>
            <pc:sldMk cId="2564316875" sldId="278"/>
            <ac:spMk id="10" creationId="{5B6BB888-617E-4D93-B6D4-2EB9D9D98272}"/>
          </ac:spMkLst>
        </pc:spChg>
        <pc:spChg chg="add">
          <ac:chgData name="eyaabid" userId="S::eyaabid@insat.u-carthage.tn::bd086841-9cb6-440d-8594-3c99dc65b8f0" providerId="AD" clId="Web-{7917B583-F319-4CA0-BC4A-FB57AD0E4B43}" dt="2021-08-31T14:40:46.961" v="125"/>
          <ac:spMkLst>
            <pc:docMk/>
            <pc:sldMk cId="2564316875" sldId="278"/>
            <ac:spMk id="12" creationId="{339A0505-A6DD-4BC1-9CA6-9D202A949F72}"/>
          </ac:spMkLst>
        </pc:spChg>
        <pc:picChg chg="add">
          <ac:chgData name="eyaabid" userId="S::eyaabid@insat.u-carthage.tn::bd086841-9cb6-440d-8594-3c99dc65b8f0" providerId="AD" clId="Web-{7917B583-F319-4CA0-BC4A-FB57AD0E4B43}" dt="2021-08-31T14:40:46.961" v="125"/>
          <ac:picMkLst>
            <pc:docMk/>
            <pc:sldMk cId="2564316875" sldId="278"/>
            <ac:picMk id="4" creationId="{EB827297-0801-4017-8245-8769537ACC46}"/>
          </ac:picMkLst>
        </pc:picChg>
        <pc:cxnChg chg="add">
          <ac:chgData name="eyaabid" userId="S::eyaabid@insat.u-carthage.tn::bd086841-9cb6-440d-8594-3c99dc65b8f0" providerId="AD" clId="Web-{7917B583-F319-4CA0-BC4A-FB57AD0E4B43}" dt="2021-08-31T14:40:46.961" v="125"/>
          <ac:cxnSpMkLst>
            <pc:docMk/>
            <pc:sldMk cId="2564316875" sldId="278"/>
            <ac:cxnSpMk id="8" creationId="{C66CC717-08C5-4F3E-B8AA-BA93C8755982}"/>
          </ac:cxnSpMkLst>
        </pc:cxnChg>
        <pc:cxnChg chg="add">
          <ac:chgData name="eyaabid" userId="S::eyaabid@insat.u-carthage.tn::bd086841-9cb6-440d-8594-3c99dc65b8f0" providerId="AD" clId="Web-{7917B583-F319-4CA0-BC4A-FB57AD0E4B43}" dt="2021-08-31T14:40:46.961" v="125"/>
          <ac:cxnSpMkLst>
            <pc:docMk/>
            <pc:sldMk cId="2564316875" sldId="278"/>
            <ac:cxnSpMk id="14" creationId="{D2CC4060-6621-49EA-A90C-71567A92265C}"/>
          </ac:cxnSpMkLst>
        </pc:cxnChg>
      </pc:sldChg>
      <pc:sldChg chg="new del">
        <pc:chgData name="eyaabid" userId="S::eyaabid@insat.u-carthage.tn::bd086841-9cb6-440d-8594-3c99dc65b8f0" providerId="AD" clId="Web-{7917B583-F319-4CA0-BC4A-FB57AD0E4B43}" dt="2021-08-31T14:41:44.182" v="128"/>
        <pc:sldMkLst>
          <pc:docMk/>
          <pc:sldMk cId="1081794680" sldId="279"/>
        </pc:sldMkLst>
      </pc:sldChg>
      <pc:sldChg chg="modSp new">
        <pc:chgData name="eyaabid" userId="S::eyaabid@insat.u-carthage.tn::bd086841-9cb6-440d-8594-3c99dc65b8f0" providerId="AD" clId="Web-{7917B583-F319-4CA0-BC4A-FB57AD0E4B43}" dt="2021-08-31T14:56:02.419" v="148" actId="20577"/>
        <pc:sldMkLst>
          <pc:docMk/>
          <pc:sldMk cId="3216384412" sldId="279"/>
        </pc:sldMkLst>
        <pc:spChg chg="mod">
          <ac:chgData name="eyaabid" userId="S::eyaabid@insat.u-carthage.tn::bd086841-9cb6-440d-8594-3c99dc65b8f0" providerId="AD" clId="Web-{7917B583-F319-4CA0-BC4A-FB57AD0E4B43}" dt="2021-08-31T14:56:02.419" v="148" actId="20577"/>
          <ac:spMkLst>
            <pc:docMk/>
            <pc:sldMk cId="3216384412" sldId="279"/>
            <ac:spMk id="2" creationId="{8DCA3A54-1853-4989-A6D7-7B201BAADC5F}"/>
          </ac:spMkLst>
        </pc:spChg>
        <pc:spChg chg="mod">
          <ac:chgData name="eyaabid" userId="S::eyaabid@insat.u-carthage.tn::bd086841-9cb6-440d-8594-3c99dc65b8f0" providerId="AD" clId="Web-{7917B583-F319-4CA0-BC4A-FB57AD0E4B43}" dt="2021-08-31T14:55:38.825" v="140" actId="20577"/>
          <ac:spMkLst>
            <pc:docMk/>
            <pc:sldMk cId="3216384412" sldId="279"/>
            <ac:spMk id="3" creationId="{D2804C61-BF68-40F9-A8C6-5CF65C63A2C7}"/>
          </ac:spMkLst>
        </pc:spChg>
      </pc:sldChg>
    </pc:docChg>
  </pc:docChgLst>
  <pc:docChgLst>
    <pc:chgData name="eyaabid" userId="S::eyaabid@insat.u-carthage.tn::bd086841-9cb6-440d-8594-3c99dc65b8f0" providerId="AD" clId="Web-{A2611244-DCCA-4F99-817F-6A6FB6D81FAE}"/>
    <pc:docChg chg="addSld modSld">
      <pc:chgData name="eyaabid" userId="S::eyaabid@insat.u-carthage.tn::bd086841-9cb6-440d-8594-3c99dc65b8f0" providerId="AD" clId="Web-{A2611244-DCCA-4F99-817F-6A6FB6D81FAE}" dt="2021-09-01T11:35:51.140" v="78" actId="14100"/>
      <pc:docMkLst>
        <pc:docMk/>
      </pc:docMkLst>
      <pc:sldChg chg="addSp modSp mod setBg">
        <pc:chgData name="eyaabid" userId="S::eyaabid@insat.u-carthage.tn::bd086841-9cb6-440d-8594-3c99dc65b8f0" providerId="AD" clId="Web-{A2611244-DCCA-4F99-817F-6A6FB6D81FAE}" dt="2021-09-01T11:26:41.766" v="8" actId="20577"/>
        <pc:sldMkLst>
          <pc:docMk/>
          <pc:sldMk cId="314280888" sldId="298"/>
        </pc:sldMkLst>
        <pc:spChg chg="mod">
          <ac:chgData name="eyaabid" userId="S::eyaabid@insat.u-carthage.tn::bd086841-9cb6-440d-8594-3c99dc65b8f0" providerId="AD" clId="Web-{A2611244-DCCA-4F99-817F-6A6FB6D81FAE}" dt="2021-09-01T11:26:30.938" v="4"/>
          <ac:spMkLst>
            <pc:docMk/>
            <pc:sldMk cId="314280888" sldId="298"/>
            <ac:spMk id="2" creationId="{695D2839-7D56-4DA6-9CA9-A043C1972F64}"/>
          </ac:spMkLst>
        </pc:spChg>
        <pc:spChg chg="mod">
          <ac:chgData name="eyaabid" userId="S::eyaabid@insat.u-carthage.tn::bd086841-9cb6-440d-8594-3c99dc65b8f0" providerId="AD" clId="Web-{A2611244-DCCA-4F99-817F-6A6FB6D81FAE}" dt="2021-09-01T11:26:41.766" v="8" actId="20577"/>
          <ac:spMkLst>
            <pc:docMk/>
            <pc:sldMk cId="314280888" sldId="298"/>
            <ac:spMk id="3" creationId="{022B36B5-7D13-4DD5-9E91-17910CE0472C}"/>
          </ac:spMkLst>
        </pc:spChg>
        <pc:spChg chg="add">
          <ac:chgData name="eyaabid" userId="S::eyaabid@insat.u-carthage.tn::bd086841-9cb6-440d-8594-3c99dc65b8f0" providerId="AD" clId="Web-{A2611244-DCCA-4F99-817F-6A6FB6D81FAE}" dt="2021-09-01T11:26:30.938" v="4"/>
          <ac:spMkLst>
            <pc:docMk/>
            <pc:sldMk cId="314280888" sldId="298"/>
            <ac:spMk id="8" creationId="{32341510-0E0E-45E4-8CB5-CEA28C2D0C5B}"/>
          </ac:spMkLst>
        </pc:spChg>
        <pc:cxnChg chg="add">
          <ac:chgData name="eyaabid" userId="S::eyaabid@insat.u-carthage.tn::bd086841-9cb6-440d-8594-3c99dc65b8f0" providerId="AD" clId="Web-{A2611244-DCCA-4F99-817F-6A6FB6D81FAE}" dt="2021-09-01T11:26:30.938" v="4"/>
          <ac:cxnSpMkLst>
            <pc:docMk/>
            <pc:sldMk cId="314280888" sldId="298"/>
            <ac:cxnSpMk id="10" creationId="{6C52BBAB-664F-48C3-A5C1-4CE9D3555DD1}"/>
          </ac:cxnSpMkLst>
        </pc:cxnChg>
      </pc:sldChg>
      <pc:sldChg chg="addSp modSp mod setBg">
        <pc:chgData name="eyaabid" userId="S::eyaabid@insat.u-carthage.tn::bd086841-9cb6-440d-8594-3c99dc65b8f0" providerId="AD" clId="Web-{A2611244-DCCA-4F99-817F-6A6FB6D81FAE}" dt="2021-09-01T11:26:23.609" v="3" actId="14100"/>
        <pc:sldMkLst>
          <pc:docMk/>
          <pc:sldMk cId="3839098360" sldId="299"/>
        </pc:sldMkLst>
        <pc:spChg chg="mod">
          <ac:chgData name="eyaabid" userId="S::eyaabid@insat.u-carthage.tn::bd086841-9cb6-440d-8594-3c99dc65b8f0" providerId="AD" clId="Web-{A2611244-DCCA-4F99-817F-6A6FB6D81FAE}" dt="2021-09-01T11:26:15.187" v="0"/>
          <ac:spMkLst>
            <pc:docMk/>
            <pc:sldMk cId="3839098360" sldId="299"/>
            <ac:spMk id="2" creationId="{E507BF73-E432-4685-B454-33FEA2CDA43F}"/>
          </ac:spMkLst>
        </pc:spChg>
        <pc:spChg chg="mod">
          <ac:chgData name="eyaabid" userId="S::eyaabid@insat.u-carthage.tn::bd086841-9cb6-440d-8594-3c99dc65b8f0" providerId="AD" clId="Web-{A2611244-DCCA-4F99-817F-6A6FB6D81FAE}" dt="2021-09-01T11:26:23.609" v="3" actId="14100"/>
          <ac:spMkLst>
            <pc:docMk/>
            <pc:sldMk cId="3839098360" sldId="299"/>
            <ac:spMk id="3" creationId="{8BC07CB9-0733-4E01-AA1D-7ADF19273809}"/>
          </ac:spMkLst>
        </pc:spChg>
        <pc:spChg chg="add">
          <ac:chgData name="eyaabid" userId="S::eyaabid@insat.u-carthage.tn::bd086841-9cb6-440d-8594-3c99dc65b8f0" providerId="AD" clId="Web-{A2611244-DCCA-4F99-817F-6A6FB6D81FAE}" dt="2021-09-01T11:26:15.187" v="0"/>
          <ac:spMkLst>
            <pc:docMk/>
            <pc:sldMk cId="3839098360" sldId="299"/>
            <ac:spMk id="8" creationId="{32341510-0E0E-45E4-8CB5-CEA28C2D0C5B}"/>
          </ac:spMkLst>
        </pc:spChg>
        <pc:cxnChg chg="add">
          <ac:chgData name="eyaabid" userId="S::eyaabid@insat.u-carthage.tn::bd086841-9cb6-440d-8594-3c99dc65b8f0" providerId="AD" clId="Web-{A2611244-DCCA-4F99-817F-6A6FB6D81FAE}" dt="2021-09-01T11:26:15.187" v="0"/>
          <ac:cxnSpMkLst>
            <pc:docMk/>
            <pc:sldMk cId="3839098360" sldId="299"/>
            <ac:cxnSpMk id="10" creationId="{6C52BBAB-664F-48C3-A5C1-4CE9D3555DD1}"/>
          </ac:cxnSpMkLst>
        </pc:cxnChg>
      </pc:sldChg>
      <pc:sldChg chg="addSp modSp mod setBg">
        <pc:chgData name="eyaabid" userId="S::eyaabid@insat.u-carthage.tn::bd086841-9cb6-440d-8594-3c99dc65b8f0" providerId="AD" clId="Web-{A2611244-DCCA-4F99-817F-6A6FB6D81FAE}" dt="2021-09-01T11:30:20.131" v="22" actId="20577"/>
        <pc:sldMkLst>
          <pc:docMk/>
          <pc:sldMk cId="355059844" sldId="300"/>
        </pc:sldMkLst>
        <pc:spChg chg="mod">
          <ac:chgData name="eyaabid" userId="S::eyaabid@insat.u-carthage.tn::bd086841-9cb6-440d-8594-3c99dc65b8f0" providerId="AD" clId="Web-{A2611244-DCCA-4F99-817F-6A6FB6D81FAE}" dt="2021-09-01T11:27:52.159" v="17"/>
          <ac:spMkLst>
            <pc:docMk/>
            <pc:sldMk cId="355059844" sldId="300"/>
            <ac:spMk id="2" creationId="{ECF97E5D-92A4-4EDD-986A-4DB3123D3D84}"/>
          </ac:spMkLst>
        </pc:spChg>
        <pc:spChg chg="mod">
          <ac:chgData name="eyaabid" userId="S::eyaabid@insat.u-carthage.tn::bd086841-9cb6-440d-8594-3c99dc65b8f0" providerId="AD" clId="Web-{A2611244-DCCA-4F99-817F-6A6FB6D81FAE}" dt="2021-09-01T11:30:20.131" v="22" actId="20577"/>
          <ac:spMkLst>
            <pc:docMk/>
            <pc:sldMk cId="355059844" sldId="300"/>
            <ac:spMk id="3" creationId="{BA5F0232-4D09-4AD0-B977-8A6D8107FCE0}"/>
          </ac:spMkLst>
        </pc:spChg>
        <pc:spChg chg="add">
          <ac:chgData name="eyaabid" userId="S::eyaabid@insat.u-carthage.tn::bd086841-9cb6-440d-8594-3c99dc65b8f0" providerId="AD" clId="Web-{A2611244-DCCA-4F99-817F-6A6FB6D81FAE}" dt="2021-09-01T11:27:52.159" v="17"/>
          <ac:spMkLst>
            <pc:docMk/>
            <pc:sldMk cId="355059844" sldId="300"/>
            <ac:spMk id="8" creationId="{32341510-0E0E-45E4-8CB5-CEA28C2D0C5B}"/>
          </ac:spMkLst>
        </pc:spChg>
        <pc:cxnChg chg="add">
          <ac:chgData name="eyaabid" userId="S::eyaabid@insat.u-carthage.tn::bd086841-9cb6-440d-8594-3c99dc65b8f0" providerId="AD" clId="Web-{A2611244-DCCA-4F99-817F-6A6FB6D81FAE}" dt="2021-09-01T11:27:52.159" v="17"/>
          <ac:cxnSpMkLst>
            <pc:docMk/>
            <pc:sldMk cId="355059844" sldId="300"/>
            <ac:cxnSpMk id="10" creationId="{6C52BBAB-664F-48C3-A5C1-4CE9D3555DD1}"/>
          </ac:cxnSpMkLst>
        </pc:cxnChg>
      </pc:sldChg>
      <pc:sldChg chg="addSp modSp new mod setBg">
        <pc:chgData name="eyaabid" userId="S::eyaabid@insat.u-carthage.tn::bd086841-9cb6-440d-8594-3c99dc65b8f0" providerId="AD" clId="Web-{A2611244-DCCA-4F99-817F-6A6FB6D81FAE}" dt="2021-09-01T11:32:09.165" v="38" actId="20577"/>
        <pc:sldMkLst>
          <pc:docMk/>
          <pc:sldMk cId="4182792060" sldId="301"/>
        </pc:sldMkLst>
        <pc:spChg chg="mod">
          <ac:chgData name="eyaabid" userId="S::eyaabid@insat.u-carthage.tn::bd086841-9cb6-440d-8594-3c99dc65b8f0" providerId="AD" clId="Web-{A2611244-DCCA-4F99-817F-6A6FB6D81FAE}" dt="2021-09-01T11:31:57.931" v="34"/>
          <ac:spMkLst>
            <pc:docMk/>
            <pc:sldMk cId="4182792060" sldId="301"/>
            <ac:spMk id="2" creationId="{44A55087-E6C6-4F87-9AAB-C1B3859CB3CE}"/>
          </ac:spMkLst>
        </pc:spChg>
        <pc:spChg chg="mod">
          <ac:chgData name="eyaabid" userId="S::eyaabid@insat.u-carthage.tn::bd086841-9cb6-440d-8594-3c99dc65b8f0" providerId="AD" clId="Web-{A2611244-DCCA-4F99-817F-6A6FB6D81FAE}" dt="2021-09-01T11:32:09.165" v="38" actId="20577"/>
          <ac:spMkLst>
            <pc:docMk/>
            <pc:sldMk cId="4182792060" sldId="301"/>
            <ac:spMk id="3" creationId="{FB77BDEC-EB81-4FD7-93F6-8ACEAD1B4A8A}"/>
          </ac:spMkLst>
        </pc:spChg>
        <pc:spChg chg="add">
          <ac:chgData name="eyaabid" userId="S::eyaabid@insat.u-carthage.tn::bd086841-9cb6-440d-8594-3c99dc65b8f0" providerId="AD" clId="Web-{A2611244-DCCA-4F99-817F-6A6FB6D81FAE}" dt="2021-09-01T11:31:57.931" v="34"/>
          <ac:spMkLst>
            <pc:docMk/>
            <pc:sldMk cId="4182792060" sldId="301"/>
            <ac:spMk id="8" creationId="{32341510-0E0E-45E4-8CB5-CEA28C2D0C5B}"/>
          </ac:spMkLst>
        </pc:spChg>
        <pc:cxnChg chg="add">
          <ac:chgData name="eyaabid" userId="S::eyaabid@insat.u-carthage.tn::bd086841-9cb6-440d-8594-3c99dc65b8f0" providerId="AD" clId="Web-{A2611244-DCCA-4F99-817F-6A6FB6D81FAE}" dt="2021-09-01T11:31:57.931" v="34"/>
          <ac:cxnSpMkLst>
            <pc:docMk/>
            <pc:sldMk cId="4182792060" sldId="301"/>
            <ac:cxnSpMk id="10" creationId="{6C52BBAB-664F-48C3-A5C1-4CE9D3555DD1}"/>
          </ac:cxnSpMkLst>
        </pc:cxnChg>
      </pc:sldChg>
      <pc:sldChg chg="addSp modSp new mod setBg">
        <pc:chgData name="eyaabid" userId="S::eyaabid@insat.u-carthage.tn::bd086841-9cb6-440d-8594-3c99dc65b8f0" providerId="AD" clId="Web-{A2611244-DCCA-4F99-817F-6A6FB6D81FAE}" dt="2021-09-01T11:33:44.637" v="57" actId="20577"/>
        <pc:sldMkLst>
          <pc:docMk/>
          <pc:sldMk cId="826373355" sldId="302"/>
        </pc:sldMkLst>
        <pc:spChg chg="mod">
          <ac:chgData name="eyaabid" userId="S::eyaabid@insat.u-carthage.tn::bd086841-9cb6-440d-8594-3c99dc65b8f0" providerId="AD" clId="Web-{A2611244-DCCA-4F99-817F-6A6FB6D81FAE}" dt="2021-09-01T11:33:23.964" v="50"/>
          <ac:spMkLst>
            <pc:docMk/>
            <pc:sldMk cId="826373355" sldId="302"/>
            <ac:spMk id="2" creationId="{6A59EBD5-0E2E-4349-BB4D-FAC5F3537FF0}"/>
          </ac:spMkLst>
        </pc:spChg>
        <pc:spChg chg="mod">
          <ac:chgData name="eyaabid" userId="S::eyaabid@insat.u-carthage.tn::bd086841-9cb6-440d-8594-3c99dc65b8f0" providerId="AD" clId="Web-{A2611244-DCCA-4F99-817F-6A6FB6D81FAE}" dt="2021-09-01T11:33:44.637" v="57" actId="20577"/>
          <ac:spMkLst>
            <pc:docMk/>
            <pc:sldMk cId="826373355" sldId="302"/>
            <ac:spMk id="3" creationId="{7E1936DD-260F-453F-BF58-15F6B80D6097}"/>
          </ac:spMkLst>
        </pc:spChg>
        <pc:spChg chg="add">
          <ac:chgData name="eyaabid" userId="S::eyaabid@insat.u-carthage.tn::bd086841-9cb6-440d-8594-3c99dc65b8f0" providerId="AD" clId="Web-{A2611244-DCCA-4F99-817F-6A6FB6D81FAE}" dt="2021-09-01T11:33:23.964" v="50"/>
          <ac:spMkLst>
            <pc:docMk/>
            <pc:sldMk cId="826373355" sldId="302"/>
            <ac:spMk id="8" creationId="{32341510-0E0E-45E4-8CB5-CEA28C2D0C5B}"/>
          </ac:spMkLst>
        </pc:spChg>
        <pc:cxnChg chg="add">
          <ac:chgData name="eyaabid" userId="S::eyaabid@insat.u-carthage.tn::bd086841-9cb6-440d-8594-3c99dc65b8f0" providerId="AD" clId="Web-{A2611244-DCCA-4F99-817F-6A6FB6D81FAE}" dt="2021-09-01T11:33:23.964" v="50"/>
          <ac:cxnSpMkLst>
            <pc:docMk/>
            <pc:sldMk cId="826373355" sldId="302"/>
            <ac:cxnSpMk id="10" creationId="{6C52BBAB-664F-48C3-A5C1-4CE9D3555DD1}"/>
          </ac:cxnSpMkLst>
        </pc:cxnChg>
      </pc:sldChg>
      <pc:sldChg chg="addSp modSp new mod setBg">
        <pc:chgData name="eyaabid" userId="S::eyaabid@insat.u-carthage.tn::bd086841-9cb6-440d-8594-3c99dc65b8f0" providerId="AD" clId="Web-{A2611244-DCCA-4F99-817F-6A6FB6D81FAE}" dt="2021-09-01T11:35:51.140" v="78" actId="14100"/>
        <pc:sldMkLst>
          <pc:docMk/>
          <pc:sldMk cId="3140622423" sldId="303"/>
        </pc:sldMkLst>
        <pc:spChg chg="mod">
          <ac:chgData name="eyaabid" userId="S::eyaabid@insat.u-carthage.tn::bd086841-9cb6-440d-8594-3c99dc65b8f0" providerId="AD" clId="Web-{A2611244-DCCA-4F99-817F-6A6FB6D81FAE}" dt="2021-09-01T11:35:34.702" v="76"/>
          <ac:spMkLst>
            <pc:docMk/>
            <pc:sldMk cId="3140622423" sldId="303"/>
            <ac:spMk id="2" creationId="{952D4516-B3E2-41E5-9A3B-A69ECB7707ED}"/>
          </ac:spMkLst>
        </pc:spChg>
        <pc:spChg chg="mod">
          <ac:chgData name="eyaabid" userId="S::eyaabid@insat.u-carthage.tn::bd086841-9cb6-440d-8594-3c99dc65b8f0" providerId="AD" clId="Web-{A2611244-DCCA-4F99-817F-6A6FB6D81FAE}" dt="2021-09-01T11:35:51.140" v="78" actId="14100"/>
          <ac:spMkLst>
            <pc:docMk/>
            <pc:sldMk cId="3140622423" sldId="303"/>
            <ac:spMk id="3" creationId="{1099A486-C3C3-4AA7-ACDC-6636647084A2}"/>
          </ac:spMkLst>
        </pc:spChg>
        <pc:spChg chg="add">
          <ac:chgData name="eyaabid" userId="S::eyaabid@insat.u-carthage.tn::bd086841-9cb6-440d-8594-3c99dc65b8f0" providerId="AD" clId="Web-{A2611244-DCCA-4F99-817F-6A6FB6D81FAE}" dt="2021-09-01T11:35:34.702" v="76"/>
          <ac:spMkLst>
            <pc:docMk/>
            <pc:sldMk cId="3140622423" sldId="303"/>
            <ac:spMk id="8" creationId="{32341510-0E0E-45E4-8CB5-CEA28C2D0C5B}"/>
          </ac:spMkLst>
        </pc:spChg>
        <pc:cxnChg chg="add">
          <ac:chgData name="eyaabid" userId="S::eyaabid@insat.u-carthage.tn::bd086841-9cb6-440d-8594-3c99dc65b8f0" providerId="AD" clId="Web-{A2611244-DCCA-4F99-817F-6A6FB6D81FAE}" dt="2021-09-01T11:35:34.702" v="76"/>
          <ac:cxnSpMkLst>
            <pc:docMk/>
            <pc:sldMk cId="3140622423" sldId="303"/>
            <ac:cxnSpMk id="10" creationId="{6C52BBAB-664F-48C3-A5C1-4CE9D3555DD1}"/>
          </ac:cxnSpMkLst>
        </pc:cxnChg>
      </pc:sldChg>
      <pc:sldChg chg="new">
        <pc:chgData name="eyaabid" userId="S::eyaabid@insat.u-carthage.tn::bd086841-9cb6-440d-8594-3c99dc65b8f0" providerId="AD" clId="Web-{A2611244-DCCA-4F99-817F-6A6FB6D81FAE}" dt="2021-09-01T11:35:29.171" v="75"/>
        <pc:sldMkLst>
          <pc:docMk/>
          <pc:sldMk cId="3662795012" sldId="304"/>
        </pc:sldMkLst>
      </pc:sldChg>
    </pc:docChg>
  </pc:docChgLst>
  <pc:docChgLst>
    <pc:chgData name="eyaabid" userId="S::eyaabid@insat.u-carthage.tn::bd086841-9cb6-440d-8594-3c99dc65b8f0" providerId="AD" clId="Web-{54F71215-CB12-4373-B9D8-F982372257FD}"/>
    <pc:docChg chg="addSld modSld">
      <pc:chgData name="eyaabid" userId="S::eyaabid@insat.u-carthage.tn::bd086841-9cb6-440d-8594-3c99dc65b8f0" providerId="AD" clId="Web-{54F71215-CB12-4373-B9D8-F982372257FD}" dt="2021-09-01T20:50:23.788" v="173" actId="1076"/>
      <pc:docMkLst>
        <pc:docMk/>
      </pc:docMkLst>
      <pc:sldChg chg="addSp modSp new mod setBg">
        <pc:chgData name="eyaabid" userId="S::eyaabid@insat.u-carthage.tn::bd086841-9cb6-440d-8594-3c99dc65b8f0" providerId="AD" clId="Web-{54F71215-CB12-4373-B9D8-F982372257FD}" dt="2021-09-01T20:22:25.328" v="12" actId="20577"/>
        <pc:sldMkLst>
          <pc:docMk/>
          <pc:sldMk cId="3671475118" sldId="305"/>
        </pc:sldMkLst>
        <pc:spChg chg="mod">
          <ac:chgData name="eyaabid" userId="S::eyaabid@insat.u-carthage.tn::bd086841-9cb6-440d-8594-3c99dc65b8f0" providerId="AD" clId="Web-{54F71215-CB12-4373-B9D8-F982372257FD}" dt="2021-09-01T20:22:11.078" v="9"/>
          <ac:spMkLst>
            <pc:docMk/>
            <pc:sldMk cId="3671475118" sldId="305"/>
            <ac:spMk id="2" creationId="{C327304B-6220-4519-ABBE-3C2E3353E3BE}"/>
          </ac:spMkLst>
        </pc:spChg>
        <pc:spChg chg="mod">
          <ac:chgData name="eyaabid" userId="S::eyaabid@insat.u-carthage.tn::bd086841-9cb6-440d-8594-3c99dc65b8f0" providerId="AD" clId="Web-{54F71215-CB12-4373-B9D8-F982372257FD}" dt="2021-09-01T20:22:25.328" v="12" actId="20577"/>
          <ac:spMkLst>
            <pc:docMk/>
            <pc:sldMk cId="3671475118" sldId="305"/>
            <ac:spMk id="3" creationId="{1E58C5D6-C84B-4BCB-A07E-735C80A47808}"/>
          </ac:spMkLst>
        </pc:spChg>
        <pc:spChg chg="add">
          <ac:chgData name="eyaabid" userId="S::eyaabid@insat.u-carthage.tn::bd086841-9cb6-440d-8594-3c99dc65b8f0" providerId="AD" clId="Web-{54F71215-CB12-4373-B9D8-F982372257FD}" dt="2021-09-01T20:22:11.078" v="9"/>
          <ac:spMkLst>
            <pc:docMk/>
            <pc:sldMk cId="3671475118" sldId="305"/>
            <ac:spMk id="8" creationId="{32341510-0E0E-45E4-8CB5-CEA28C2D0C5B}"/>
          </ac:spMkLst>
        </pc:spChg>
        <pc:cxnChg chg="add">
          <ac:chgData name="eyaabid" userId="S::eyaabid@insat.u-carthage.tn::bd086841-9cb6-440d-8594-3c99dc65b8f0" providerId="AD" clId="Web-{54F71215-CB12-4373-B9D8-F982372257FD}" dt="2021-09-01T20:22:11.078" v="9"/>
          <ac:cxnSpMkLst>
            <pc:docMk/>
            <pc:sldMk cId="3671475118" sldId="305"/>
            <ac:cxnSpMk id="10" creationId="{6C52BBAB-664F-48C3-A5C1-4CE9D3555DD1}"/>
          </ac:cxnSpMkLst>
        </pc:cxnChg>
      </pc:sldChg>
      <pc:sldChg chg="addSp modSp new mod setBg">
        <pc:chgData name="eyaabid" userId="S::eyaabid@insat.u-carthage.tn::bd086841-9cb6-440d-8594-3c99dc65b8f0" providerId="AD" clId="Web-{54F71215-CB12-4373-B9D8-F982372257FD}" dt="2021-09-01T20:29:00.198" v="32" actId="20577"/>
        <pc:sldMkLst>
          <pc:docMk/>
          <pc:sldMk cId="1306574141" sldId="306"/>
        </pc:sldMkLst>
        <pc:spChg chg="mod">
          <ac:chgData name="eyaabid" userId="S::eyaabid@insat.u-carthage.tn::bd086841-9cb6-440d-8594-3c99dc65b8f0" providerId="AD" clId="Web-{54F71215-CB12-4373-B9D8-F982372257FD}" dt="2021-09-01T20:27:55.068" v="20"/>
          <ac:spMkLst>
            <pc:docMk/>
            <pc:sldMk cId="1306574141" sldId="306"/>
            <ac:spMk id="2" creationId="{E8F84A89-DFA2-499D-B527-EB66383FD993}"/>
          </ac:spMkLst>
        </pc:spChg>
        <pc:spChg chg="mod">
          <ac:chgData name="eyaabid" userId="S::eyaabid@insat.u-carthage.tn::bd086841-9cb6-440d-8594-3c99dc65b8f0" providerId="AD" clId="Web-{54F71215-CB12-4373-B9D8-F982372257FD}" dt="2021-09-01T20:29:00.198" v="32" actId="20577"/>
          <ac:spMkLst>
            <pc:docMk/>
            <pc:sldMk cId="1306574141" sldId="306"/>
            <ac:spMk id="3" creationId="{90E0E332-23BE-4DFB-A13E-9A846C9B82A0}"/>
          </ac:spMkLst>
        </pc:spChg>
        <pc:spChg chg="add">
          <ac:chgData name="eyaabid" userId="S::eyaabid@insat.u-carthage.tn::bd086841-9cb6-440d-8594-3c99dc65b8f0" providerId="AD" clId="Web-{54F71215-CB12-4373-B9D8-F982372257FD}" dt="2021-09-01T20:27:55.068" v="20"/>
          <ac:spMkLst>
            <pc:docMk/>
            <pc:sldMk cId="1306574141" sldId="306"/>
            <ac:spMk id="8" creationId="{32341510-0E0E-45E4-8CB5-CEA28C2D0C5B}"/>
          </ac:spMkLst>
        </pc:spChg>
        <pc:cxnChg chg="add">
          <ac:chgData name="eyaabid" userId="S::eyaabid@insat.u-carthage.tn::bd086841-9cb6-440d-8594-3c99dc65b8f0" providerId="AD" clId="Web-{54F71215-CB12-4373-B9D8-F982372257FD}" dt="2021-09-01T20:27:55.068" v="20"/>
          <ac:cxnSpMkLst>
            <pc:docMk/>
            <pc:sldMk cId="1306574141" sldId="306"/>
            <ac:cxnSpMk id="10" creationId="{6C52BBAB-664F-48C3-A5C1-4CE9D3555DD1}"/>
          </ac:cxnSpMkLst>
        </pc:cxnChg>
      </pc:sldChg>
      <pc:sldChg chg="addSp modSp new mod setBg">
        <pc:chgData name="eyaabid" userId="S::eyaabid@insat.u-carthage.tn::bd086841-9cb6-440d-8594-3c99dc65b8f0" providerId="AD" clId="Web-{54F71215-CB12-4373-B9D8-F982372257FD}" dt="2021-09-01T20:29:17.277" v="36" actId="20577"/>
        <pc:sldMkLst>
          <pc:docMk/>
          <pc:sldMk cId="983110264" sldId="307"/>
        </pc:sldMkLst>
        <pc:spChg chg="mod">
          <ac:chgData name="eyaabid" userId="S::eyaabid@insat.u-carthage.tn::bd086841-9cb6-440d-8594-3c99dc65b8f0" providerId="AD" clId="Web-{54F71215-CB12-4373-B9D8-F982372257FD}" dt="2021-09-01T20:28:50.839" v="28"/>
          <ac:spMkLst>
            <pc:docMk/>
            <pc:sldMk cId="983110264" sldId="307"/>
            <ac:spMk id="2" creationId="{E4D59321-9428-454C-9FF6-D8E1DC94E835}"/>
          </ac:spMkLst>
        </pc:spChg>
        <pc:spChg chg="mod">
          <ac:chgData name="eyaabid" userId="S::eyaabid@insat.u-carthage.tn::bd086841-9cb6-440d-8594-3c99dc65b8f0" providerId="AD" clId="Web-{54F71215-CB12-4373-B9D8-F982372257FD}" dt="2021-09-01T20:29:17.277" v="36" actId="20577"/>
          <ac:spMkLst>
            <pc:docMk/>
            <pc:sldMk cId="983110264" sldId="307"/>
            <ac:spMk id="3" creationId="{12DE49DB-136D-44B3-A6FA-C452B98620FF}"/>
          </ac:spMkLst>
        </pc:spChg>
        <pc:spChg chg="add">
          <ac:chgData name="eyaabid" userId="S::eyaabid@insat.u-carthage.tn::bd086841-9cb6-440d-8594-3c99dc65b8f0" providerId="AD" clId="Web-{54F71215-CB12-4373-B9D8-F982372257FD}" dt="2021-09-01T20:28:50.839" v="28"/>
          <ac:spMkLst>
            <pc:docMk/>
            <pc:sldMk cId="983110264" sldId="307"/>
            <ac:spMk id="8" creationId="{32341510-0E0E-45E4-8CB5-CEA28C2D0C5B}"/>
          </ac:spMkLst>
        </pc:spChg>
        <pc:cxnChg chg="add">
          <ac:chgData name="eyaabid" userId="S::eyaabid@insat.u-carthage.tn::bd086841-9cb6-440d-8594-3c99dc65b8f0" providerId="AD" clId="Web-{54F71215-CB12-4373-B9D8-F982372257FD}" dt="2021-09-01T20:28:50.839" v="28"/>
          <ac:cxnSpMkLst>
            <pc:docMk/>
            <pc:sldMk cId="983110264" sldId="307"/>
            <ac:cxnSpMk id="10" creationId="{6C52BBAB-664F-48C3-A5C1-4CE9D3555DD1}"/>
          </ac:cxnSpMkLst>
        </pc:cxnChg>
      </pc:sldChg>
      <pc:sldChg chg="addSp delSp modSp new mod setBg">
        <pc:chgData name="eyaabid" userId="S::eyaabid@insat.u-carthage.tn::bd086841-9cb6-440d-8594-3c99dc65b8f0" providerId="AD" clId="Web-{54F71215-CB12-4373-B9D8-F982372257FD}" dt="2021-09-01T20:31:18.708" v="46"/>
        <pc:sldMkLst>
          <pc:docMk/>
          <pc:sldMk cId="476377604" sldId="308"/>
        </pc:sldMkLst>
        <pc:spChg chg="mod">
          <ac:chgData name="eyaabid" userId="S::eyaabid@insat.u-carthage.tn::bd086841-9cb6-440d-8594-3c99dc65b8f0" providerId="AD" clId="Web-{54F71215-CB12-4373-B9D8-F982372257FD}" dt="2021-09-01T20:31:18.708" v="46"/>
          <ac:spMkLst>
            <pc:docMk/>
            <pc:sldMk cId="476377604" sldId="308"/>
            <ac:spMk id="2" creationId="{4EF22CE9-259A-494F-AADB-A6F926BA4352}"/>
          </ac:spMkLst>
        </pc:spChg>
        <pc:spChg chg="del mod">
          <ac:chgData name="eyaabid" userId="S::eyaabid@insat.u-carthage.tn::bd086841-9cb6-440d-8594-3c99dc65b8f0" providerId="AD" clId="Web-{54F71215-CB12-4373-B9D8-F982372257FD}" dt="2021-09-01T20:31:18.708" v="46"/>
          <ac:spMkLst>
            <pc:docMk/>
            <pc:sldMk cId="476377604" sldId="308"/>
            <ac:spMk id="3" creationId="{40338BC1-8E76-4C60-8ED2-25C03A6B52E4}"/>
          </ac:spMkLst>
        </pc:spChg>
        <pc:spChg chg="add">
          <ac:chgData name="eyaabid" userId="S::eyaabid@insat.u-carthage.tn::bd086841-9cb6-440d-8594-3c99dc65b8f0" providerId="AD" clId="Web-{54F71215-CB12-4373-B9D8-F982372257FD}" dt="2021-09-01T20:31:18.708" v="46"/>
          <ac:spMkLst>
            <pc:docMk/>
            <pc:sldMk cId="476377604" sldId="308"/>
            <ac:spMk id="9" creationId="{7E21CA63-4B99-4925-8CAF-F408D7AB01B2}"/>
          </ac:spMkLst>
        </pc:spChg>
        <pc:graphicFrameChg chg="add">
          <ac:chgData name="eyaabid" userId="S::eyaabid@insat.u-carthage.tn::bd086841-9cb6-440d-8594-3c99dc65b8f0" providerId="AD" clId="Web-{54F71215-CB12-4373-B9D8-F982372257FD}" dt="2021-09-01T20:31:18.708" v="46"/>
          <ac:graphicFrameMkLst>
            <pc:docMk/>
            <pc:sldMk cId="476377604" sldId="308"/>
            <ac:graphicFrameMk id="5" creationId="{6605C9EB-0A4A-4758-8AD3-DA0EF3618E52}"/>
          </ac:graphicFrameMkLst>
        </pc:graphicFrameChg>
        <pc:cxnChg chg="add">
          <ac:chgData name="eyaabid" userId="S::eyaabid@insat.u-carthage.tn::bd086841-9cb6-440d-8594-3c99dc65b8f0" providerId="AD" clId="Web-{54F71215-CB12-4373-B9D8-F982372257FD}" dt="2021-09-01T20:31:18.708" v="46"/>
          <ac:cxnSpMkLst>
            <pc:docMk/>
            <pc:sldMk cId="476377604" sldId="308"/>
            <ac:cxnSpMk id="11" creationId="{7F935FD8-9F2E-4F15-8ED9-1C692DA6F351}"/>
          </ac:cxnSpMkLst>
        </pc:cxnChg>
      </pc:sldChg>
      <pc:sldChg chg="addSp delSp modSp new mod setBg">
        <pc:chgData name="eyaabid" userId="S::eyaabid@insat.u-carthage.tn::bd086841-9cb6-440d-8594-3c99dc65b8f0" providerId="AD" clId="Web-{54F71215-CB12-4373-B9D8-F982372257FD}" dt="2021-09-01T20:32:05.552" v="54"/>
        <pc:sldMkLst>
          <pc:docMk/>
          <pc:sldMk cId="3504133304" sldId="309"/>
        </pc:sldMkLst>
        <pc:spChg chg="mod">
          <ac:chgData name="eyaabid" userId="S::eyaabid@insat.u-carthage.tn::bd086841-9cb6-440d-8594-3c99dc65b8f0" providerId="AD" clId="Web-{54F71215-CB12-4373-B9D8-F982372257FD}" dt="2021-09-01T20:32:05.552" v="54"/>
          <ac:spMkLst>
            <pc:docMk/>
            <pc:sldMk cId="3504133304" sldId="309"/>
            <ac:spMk id="2" creationId="{7B01D1CE-D8DE-4E8F-8D12-AD524656500F}"/>
          </ac:spMkLst>
        </pc:spChg>
        <pc:spChg chg="del mod">
          <ac:chgData name="eyaabid" userId="S::eyaabid@insat.u-carthage.tn::bd086841-9cb6-440d-8594-3c99dc65b8f0" providerId="AD" clId="Web-{54F71215-CB12-4373-B9D8-F982372257FD}" dt="2021-09-01T20:32:05.552" v="54"/>
          <ac:spMkLst>
            <pc:docMk/>
            <pc:sldMk cId="3504133304" sldId="309"/>
            <ac:spMk id="3" creationId="{D53FF0B1-EDE8-4B93-A926-2F9F7C524812}"/>
          </ac:spMkLst>
        </pc:spChg>
        <pc:spChg chg="add">
          <ac:chgData name="eyaabid" userId="S::eyaabid@insat.u-carthage.tn::bd086841-9cb6-440d-8594-3c99dc65b8f0" providerId="AD" clId="Web-{54F71215-CB12-4373-B9D8-F982372257FD}" dt="2021-09-01T20:32:05.552" v="54"/>
          <ac:spMkLst>
            <pc:docMk/>
            <pc:sldMk cId="3504133304" sldId="309"/>
            <ac:spMk id="9" creationId="{7E21CA63-4B99-4925-8CAF-F408D7AB01B2}"/>
          </ac:spMkLst>
        </pc:spChg>
        <pc:graphicFrameChg chg="add">
          <ac:chgData name="eyaabid" userId="S::eyaabid@insat.u-carthage.tn::bd086841-9cb6-440d-8594-3c99dc65b8f0" providerId="AD" clId="Web-{54F71215-CB12-4373-B9D8-F982372257FD}" dt="2021-09-01T20:32:05.552" v="54"/>
          <ac:graphicFrameMkLst>
            <pc:docMk/>
            <pc:sldMk cId="3504133304" sldId="309"/>
            <ac:graphicFrameMk id="5" creationId="{F1DFE66A-D742-4274-9F2B-2494D4D80BF8}"/>
          </ac:graphicFrameMkLst>
        </pc:graphicFrameChg>
        <pc:cxnChg chg="add">
          <ac:chgData name="eyaabid" userId="S::eyaabid@insat.u-carthage.tn::bd086841-9cb6-440d-8594-3c99dc65b8f0" providerId="AD" clId="Web-{54F71215-CB12-4373-B9D8-F982372257FD}" dt="2021-09-01T20:32:05.552" v="54"/>
          <ac:cxnSpMkLst>
            <pc:docMk/>
            <pc:sldMk cId="3504133304" sldId="309"/>
            <ac:cxnSpMk id="11" creationId="{7F935FD8-9F2E-4F15-8ED9-1C692DA6F351}"/>
          </ac:cxnSpMkLst>
        </pc:cxnChg>
      </pc:sldChg>
      <pc:sldChg chg="addSp modSp new">
        <pc:chgData name="eyaabid" userId="S::eyaabid@insat.u-carthage.tn::bd086841-9cb6-440d-8594-3c99dc65b8f0" providerId="AD" clId="Web-{54F71215-CB12-4373-B9D8-F982372257FD}" dt="2021-09-01T20:35:56.118" v="79" actId="14100"/>
        <pc:sldMkLst>
          <pc:docMk/>
          <pc:sldMk cId="3579896348" sldId="310"/>
        </pc:sldMkLst>
        <pc:spChg chg="mod">
          <ac:chgData name="eyaabid" userId="S::eyaabid@insat.u-carthage.tn::bd086841-9cb6-440d-8594-3c99dc65b8f0" providerId="AD" clId="Web-{54F71215-CB12-4373-B9D8-F982372257FD}" dt="2021-09-01T20:34:11.195" v="65" actId="20577"/>
          <ac:spMkLst>
            <pc:docMk/>
            <pc:sldMk cId="3579896348" sldId="310"/>
            <ac:spMk id="2" creationId="{4B4B0EFE-1395-4E11-9C20-6D1FA72F81F5}"/>
          </ac:spMkLst>
        </pc:spChg>
        <pc:spChg chg="mod">
          <ac:chgData name="eyaabid" userId="S::eyaabid@insat.u-carthage.tn::bd086841-9cb6-440d-8594-3c99dc65b8f0" providerId="AD" clId="Web-{54F71215-CB12-4373-B9D8-F982372257FD}" dt="2021-09-01T20:35:56.118" v="79" actId="14100"/>
          <ac:spMkLst>
            <pc:docMk/>
            <pc:sldMk cId="3579896348" sldId="310"/>
            <ac:spMk id="3" creationId="{2F8419ED-169E-481A-A91B-41EE6F4A0044}"/>
          </ac:spMkLst>
        </pc:spChg>
        <pc:picChg chg="add mod">
          <ac:chgData name="eyaabid" userId="S::eyaabid@insat.u-carthage.tn::bd086841-9cb6-440d-8594-3c99dc65b8f0" providerId="AD" clId="Web-{54F71215-CB12-4373-B9D8-F982372257FD}" dt="2021-09-01T20:35:45.399" v="76" actId="1076"/>
          <ac:picMkLst>
            <pc:docMk/>
            <pc:sldMk cId="3579896348" sldId="310"/>
            <ac:picMk id="4" creationId="{64A937CC-9472-4BC8-8FCB-52F856BA32B4}"/>
          </ac:picMkLst>
        </pc:picChg>
      </pc:sldChg>
      <pc:sldChg chg="addSp modSp new mod setBg">
        <pc:chgData name="eyaabid" userId="S::eyaabid@insat.u-carthage.tn::bd086841-9cb6-440d-8594-3c99dc65b8f0" providerId="AD" clId="Web-{54F71215-CB12-4373-B9D8-F982372257FD}" dt="2021-09-01T20:40:37.669" v="135" actId="20577"/>
        <pc:sldMkLst>
          <pc:docMk/>
          <pc:sldMk cId="2276460424" sldId="311"/>
        </pc:sldMkLst>
        <pc:spChg chg="mod">
          <ac:chgData name="eyaabid" userId="S::eyaabid@insat.u-carthage.tn::bd086841-9cb6-440d-8594-3c99dc65b8f0" providerId="AD" clId="Web-{54F71215-CB12-4373-B9D8-F982372257FD}" dt="2021-09-01T20:40:27.794" v="131"/>
          <ac:spMkLst>
            <pc:docMk/>
            <pc:sldMk cId="2276460424" sldId="311"/>
            <ac:spMk id="2" creationId="{164E2E49-94C3-4D96-8A87-550742153665}"/>
          </ac:spMkLst>
        </pc:spChg>
        <pc:spChg chg="mod ord">
          <ac:chgData name="eyaabid" userId="S::eyaabid@insat.u-carthage.tn::bd086841-9cb6-440d-8594-3c99dc65b8f0" providerId="AD" clId="Web-{54F71215-CB12-4373-B9D8-F982372257FD}" dt="2021-09-01T20:40:37.669" v="135" actId="20577"/>
          <ac:spMkLst>
            <pc:docMk/>
            <pc:sldMk cId="2276460424" sldId="311"/>
            <ac:spMk id="3" creationId="{B6252B58-83FD-4FFD-9246-59D1BEFF7859}"/>
          </ac:spMkLst>
        </pc:spChg>
        <pc:spChg chg="add">
          <ac:chgData name="eyaabid" userId="S::eyaabid@insat.u-carthage.tn::bd086841-9cb6-440d-8594-3c99dc65b8f0" providerId="AD" clId="Web-{54F71215-CB12-4373-B9D8-F982372257FD}" dt="2021-09-01T20:40:27.794" v="131"/>
          <ac:spMkLst>
            <pc:docMk/>
            <pc:sldMk cId="2276460424" sldId="311"/>
            <ac:spMk id="9" creationId="{741039A9-A7A7-4D5B-B18A-E21060151AB0}"/>
          </ac:spMkLst>
        </pc:spChg>
        <pc:picChg chg="add mod">
          <ac:chgData name="eyaabid" userId="S::eyaabid@insat.u-carthage.tn::bd086841-9cb6-440d-8594-3c99dc65b8f0" providerId="AD" clId="Web-{54F71215-CB12-4373-B9D8-F982372257FD}" dt="2021-09-01T20:40:27.794" v="131"/>
          <ac:picMkLst>
            <pc:docMk/>
            <pc:sldMk cId="2276460424" sldId="311"/>
            <ac:picMk id="4" creationId="{A9ABDBCB-17D7-4F01-BD67-6EF348C446C6}"/>
          </ac:picMkLst>
        </pc:picChg>
        <pc:cxnChg chg="add">
          <ac:chgData name="eyaabid" userId="S::eyaabid@insat.u-carthage.tn::bd086841-9cb6-440d-8594-3c99dc65b8f0" providerId="AD" clId="Web-{54F71215-CB12-4373-B9D8-F982372257FD}" dt="2021-09-01T20:40:27.794" v="131"/>
          <ac:cxnSpMkLst>
            <pc:docMk/>
            <pc:sldMk cId="2276460424" sldId="311"/>
            <ac:cxnSpMk id="11" creationId="{7F935FD8-9F2E-4F15-8ED9-1C692DA6F351}"/>
          </ac:cxnSpMkLst>
        </pc:cxnChg>
      </pc:sldChg>
      <pc:sldChg chg="addSp modSp new mod setBg">
        <pc:chgData name="eyaabid" userId="S::eyaabid@insat.u-carthage.tn::bd086841-9cb6-440d-8594-3c99dc65b8f0" providerId="AD" clId="Web-{54F71215-CB12-4373-B9D8-F982372257FD}" dt="2021-09-01T20:40:16.747" v="130" actId="20577"/>
        <pc:sldMkLst>
          <pc:docMk/>
          <pc:sldMk cId="818502687" sldId="312"/>
        </pc:sldMkLst>
        <pc:spChg chg="mod">
          <ac:chgData name="eyaabid" userId="S::eyaabid@insat.u-carthage.tn::bd086841-9cb6-440d-8594-3c99dc65b8f0" providerId="AD" clId="Web-{54F71215-CB12-4373-B9D8-F982372257FD}" dt="2021-09-01T20:40:07.278" v="126"/>
          <ac:spMkLst>
            <pc:docMk/>
            <pc:sldMk cId="818502687" sldId="312"/>
            <ac:spMk id="2" creationId="{1773FC4E-9466-4E9C-9B59-3E89DBD1C31E}"/>
          </ac:spMkLst>
        </pc:spChg>
        <pc:spChg chg="mod ord">
          <ac:chgData name="eyaabid" userId="S::eyaabid@insat.u-carthage.tn::bd086841-9cb6-440d-8594-3c99dc65b8f0" providerId="AD" clId="Web-{54F71215-CB12-4373-B9D8-F982372257FD}" dt="2021-09-01T20:40:16.747" v="130" actId="20577"/>
          <ac:spMkLst>
            <pc:docMk/>
            <pc:sldMk cId="818502687" sldId="312"/>
            <ac:spMk id="3" creationId="{602B99D7-138A-44CE-B7B5-9CB14D0EF816}"/>
          </ac:spMkLst>
        </pc:spChg>
        <pc:spChg chg="add">
          <ac:chgData name="eyaabid" userId="S::eyaabid@insat.u-carthage.tn::bd086841-9cb6-440d-8594-3c99dc65b8f0" providerId="AD" clId="Web-{54F71215-CB12-4373-B9D8-F982372257FD}" dt="2021-09-01T20:40:07.278" v="126"/>
          <ac:spMkLst>
            <pc:docMk/>
            <pc:sldMk cId="818502687" sldId="312"/>
            <ac:spMk id="9" creationId="{BC40AE45-0F40-4658-AECB-189ADDFFCD61}"/>
          </ac:spMkLst>
        </pc:spChg>
        <pc:picChg chg="add mod">
          <ac:chgData name="eyaabid" userId="S::eyaabid@insat.u-carthage.tn::bd086841-9cb6-440d-8594-3c99dc65b8f0" providerId="AD" clId="Web-{54F71215-CB12-4373-B9D8-F982372257FD}" dt="2021-09-01T20:40:07.278" v="126"/>
          <ac:picMkLst>
            <pc:docMk/>
            <pc:sldMk cId="818502687" sldId="312"/>
            <ac:picMk id="4" creationId="{7EAE9393-52A0-480D-BE07-4F4ACFF93ECC}"/>
          </ac:picMkLst>
        </pc:picChg>
        <pc:cxnChg chg="add">
          <ac:chgData name="eyaabid" userId="S::eyaabid@insat.u-carthage.tn::bd086841-9cb6-440d-8594-3c99dc65b8f0" providerId="AD" clId="Web-{54F71215-CB12-4373-B9D8-F982372257FD}" dt="2021-09-01T20:40:07.278" v="126"/>
          <ac:cxnSpMkLst>
            <pc:docMk/>
            <pc:sldMk cId="818502687" sldId="312"/>
            <ac:cxnSpMk id="11" creationId="{B32E796E-8D19-4926-B7B8-653B01939010}"/>
          </ac:cxnSpMkLst>
        </pc:cxnChg>
      </pc:sldChg>
      <pc:sldChg chg="addSp modSp new mod setBg">
        <pc:chgData name="eyaabid" userId="S::eyaabid@insat.u-carthage.tn::bd086841-9cb6-440d-8594-3c99dc65b8f0" providerId="AD" clId="Web-{54F71215-CB12-4373-B9D8-F982372257FD}" dt="2021-09-01T20:42:10.092" v="149"/>
        <pc:sldMkLst>
          <pc:docMk/>
          <pc:sldMk cId="2457988407" sldId="313"/>
        </pc:sldMkLst>
        <pc:spChg chg="mod">
          <ac:chgData name="eyaabid" userId="S::eyaabid@insat.u-carthage.tn::bd086841-9cb6-440d-8594-3c99dc65b8f0" providerId="AD" clId="Web-{54F71215-CB12-4373-B9D8-F982372257FD}" dt="2021-09-01T20:42:10.092" v="149"/>
          <ac:spMkLst>
            <pc:docMk/>
            <pc:sldMk cId="2457988407" sldId="313"/>
            <ac:spMk id="2" creationId="{050F2229-5C5E-4B07-A85E-3336FF305B91}"/>
          </ac:spMkLst>
        </pc:spChg>
        <pc:spChg chg="mod ord">
          <ac:chgData name="eyaabid" userId="S::eyaabid@insat.u-carthage.tn::bd086841-9cb6-440d-8594-3c99dc65b8f0" providerId="AD" clId="Web-{54F71215-CB12-4373-B9D8-F982372257FD}" dt="2021-09-01T20:42:10.092" v="149"/>
          <ac:spMkLst>
            <pc:docMk/>
            <pc:sldMk cId="2457988407" sldId="313"/>
            <ac:spMk id="3" creationId="{1865FF4A-C03B-4C2B-B9B1-08DA1C286E08}"/>
          </ac:spMkLst>
        </pc:spChg>
        <pc:spChg chg="add">
          <ac:chgData name="eyaabid" userId="S::eyaabid@insat.u-carthage.tn::bd086841-9cb6-440d-8594-3c99dc65b8f0" providerId="AD" clId="Web-{54F71215-CB12-4373-B9D8-F982372257FD}" dt="2021-09-01T20:42:10.092" v="149"/>
          <ac:spMkLst>
            <pc:docMk/>
            <pc:sldMk cId="2457988407" sldId="313"/>
            <ac:spMk id="9" creationId="{BC40AE45-0F40-4658-AECB-189ADDFFCD61}"/>
          </ac:spMkLst>
        </pc:spChg>
        <pc:picChg chg="add mod">
          <ac:chgData name="eyaabid" userId="S::eyaabid@insat.u-carthage.tn::bd086841-9cb6-440d-8594-3c99dc65b8f0" providerId="AD" clId="Web-{54F71215-CB12-4373-B9D8-F982372257FD}" dt="2021-09-01T20:42:10.092" v="149"/>
          <ac:picMkLst>
            <pc:docMk/>
            <pc:sldMk cId="2457988407" sldId="313"/>
            <ac:picMk id="4" creationId="{07614A54-B10B-4368-91C7-00D02705BA86}"/>
          </ac:picMkLst>
        </pc:picChg>
        <pc:cxnChg chg="add">
          <ac:chgData name="eyaabid" userId="S::eyaabid@insat.u-carthage.tn::bd086841-9cb6-440d-8594-3c99dc65b8f0" providerId="AD" clId="Web-{54F71215-CB12-4373-B9D8-F982372257FD}" dt="2021-09-01T20:42:10.092" v="149"/>
          <ac:cxnSpMkLst>
            <pc:docMk/>
            <pc:sldMk cId="2457988407" sldId="313"/>
            <ac:cxnSpMk id="11" creationId="{B32E796E-8D19-4926-B7B8-653B01939010}"/>
          </ac:cxnSpMkLst>
        </pc:cxnChg>
      </pc:sldChg>
      <pc:sldChg chg="addSp modSp new mod setBg">
        <pc:chgData name="eyaabid" userId="S::eyaabid@insat.u-carthage.tn::bd086841-9cb6-440d-8594-3c99dc65b8f0" providerId="AD" clId="Web-{54F71215-CB12-4373-B9D8-F982372257FD}" dt="2021-09-01T20:46:58.691" v="162" actId="20577"/>
        <pc:sldMkLst>
          <pc:docMk/>
          <pc:sldMk cId="4110123621" sldId="314"/>
        </pc:sldMkLst>
        <pc:spChg chg="mod">
          <ac:chgData name="eyaabid" userId="S::eyaabid@insat.u-carthage.tn::bd086841-9cb6-440d-8594-3c99dc65b8f0" providerId="AD" clId="Web-{54F71215-CB12-4373-B9D8-F982372257FD}" dt="2021-09-01T20:44:20.345" v="157"/>
          <ac:spMkLst>
            <pc:docMk/>
            <pc:sldMk cId="4110123621" sldId="314"/>
            <ac:spMk id="2" creationId="{5DB729AA-F46F-4448-8CBC-9FB16B6B67EA}"/>
          </ac:spMkLst>
        </pc:spChg>
        <pc:spChg chg="mod">
          <ac:chgData name="eyaabid" userId="S::eyaabid@insat.u-carthage.tn::bd086841-9cb6-440d-8594-3c99dc65b8f0" providerId="AD" clId="Web-{54F71215-CB12-4373-B9D8-F982372257FD}" dt="2021-09-01T20:46:58.691" v="162" actId="20577"/>
          <ac:spMkLst>
            <pc:docMk/>
            <pc:sldMk cId="4110123621" sldId="314"/>
            <ac:spMk id="3" creationId="{BCFF1681-6CC6-4667-AA50-1A3ED0F81EDC}"/>
          </ac:spMkLst>
        </pc:spChg>
        <pc:spChg chg="add">
          <ac:chgData name="eyaabid" userId="S::eyaabid@insat.u-carthage.tn::bd086841-9cb6-440d-8594-3c99dc65b8f0" providerId="AD" clId="Web-{54F71215-CB12-4373-B9D8-F982372257FD}" dt="2021-09-01T20:44:20.345" v="157"/>
          <ac:spMkLst>
            <pc:docMk/>
            <pc:sldMk cId="4110123621" sldId="314"/>
            <ac:spMk id="8" creationId="{32341510-0E0E-45E4-8CB5-CEA28C2D0C5B}"/>
          </ac:spMkLst>
        </pc:spChg>
        <pc:cxnChg chg="add">
          <ac:chgData name="eyaabid" userId="S::eyaabid@insat.u-carthage.tn::bd086841-9cb6-440d-8594-3c99dc65b8f0" providerId="AD" clId="Web-{54F71215-CB12-4373-B9D8-F982372257FD}" dt="2021-09-01T20:44:20.345" v="157"/>
          <ac:cxnSpMkLst>
            <pc:docMk/>
            <pc:sldMk cId="4110123621" sldId="314"/>
            <ac:cxnSpMk id="10" creationId="{6C52BBAB-664F-48C3-A5C1-4CE9D3555DD1}"/>
          </ac:cxnSpMkLst>
        </pc:cxnChg>
      </pc:sldChg>
      <pc:sldChg chg="addSp modSp new">
        <pc:chgData name="eyaabid" userId="S::eyaabid@insat.u-carthage.tn::bd086841-9cb6-440d-8594-3c99dc65b8f0" providerId="AD" clId="Web-{54F71215-CB12-4373-B9D8-F982372257FD}" dt="2021-09-01T20:50:23.788" v="173" actId="1076"/>
        <pc:sldMkLst>
          <pc:docMk/>
          <pc:sldMk cId="3087854161" sldId="315"/>
        </pc:sldMkLst>
        <pc:spChg chg="mod">
          <ac:chgData name="eyaabid" userId="S::eyaabid@insat.u-carthage.tn::bd086841-9cb6-440d-8594-3c99dc65b8f0" providerId="AD" clId="Web-{54F71215-CB12-4373-B9D8-F982372257FD}" dt="2021-09-01T20:47:26.004" v="166" actId="20577"/>
          <ac:spMkLst>
            <pc:docMk/>
            <pc:sldMk cId="3087854161" sldId="315"/>
            <ac:spMk id="2" creationId="{15E88348-EA48-437F-8097-2F8C2249538D}"/>
          </ac:spMkLst>
        </pc:spChg>
        <pc:spChg chg="mod">
          <ac:chgData name="eyaabid" userId="S::eyaabid@insat.u-carthage.tn::bd086841-9cb6-440d-8594-3c99dc65b8f0" providerId="AD" clId="Web-{54F71215-CB12-4373-B9D8-F982372257FD}" dt="2021-09-01T20:50:12.850" v="169" actId="20577"/>
          <ac:spMkLst>
            <pc:docMk/>
            <pc:sldMk cId="3087854161" sldId="315"/>
            <ac:spMk id="3" creationId="{5E3048A5-F8BC-4059-9B78-C8D4D2A2A65B}"/>
          </ac:spMkLst>
        </pc:spChg>
        <pc:picChg chg="add mod">
          <ac:chgData name="eyaabid" userId="S::eyaabid@insat.u-carthage.tn::bd086841-9cb6-440d-8594-3c99dc65b8f0" providerId="AD" clId="Web-{54F71215-CB12-4373-B9D8-F982372257FD}" dt="2021-09-01T20:50:23.788" v="173" actId="1076"/>
          <ac:picMkLst>
            <pc:docMk/>
            <pc:sldMk cId="3087854161" sldId="315"/>
            <ac:picMk id="4" creationId="{19D8E197-DFA3-41CC-AB75-5995C0E34856}"/>
          </ac:picMkLst>
        </pc:picChg>
      </pc:sldChg>
    </pc:docChg>
  </pc:docChgLst>
  <pc:docChgLst>
    <pc:chgData name="eyaabid" userId="S::eyaabid@insat.u-carthage.tn::bd086841-9cb6-440d-8594-3c99dc65b8f0" providerId="AD" clId="Web-{E7D6F373-6D23-47C2-8FA3-58741F08B125}"/>
    <pc:docChg chg="addSld modSld">
      <pc:chgData name="eyaabid" userId="S::eyaabid@insat.u-carthage.tn::bd086841-9cb6-440d-8594-3c99dc65b8f0" providerId="AD" clId="Web-{E7D6F373-6D23-47C2-8FA3-58741F08B125}" dt="2021-09-02T07:53:27.873" v="89" actId="20577"/>
      <pc:docMkLst>
        <pc:docMk/>
      </pc:docMkLst>
      <pc:sldChg chg="addSp delSp modSp">
        <pc:chgData name="eyaabid" userId="S::eyaabid@insat.u-carthage.tn::bd086841-9cb6-440d-8594-3c99dc65b8f0" providerId="AD" clId="Web-{E7D6F373-6D23-47C2-8FA3-58741F08B125}" dt="2021-09-02T07:52:14.808" v="85"/>
        <pc:sldMkLst>
          <pc:docMk/>
          <pc:sldMk cId="314280888" sldId="298"/>
        </pc:sldMkLst>
        <pc:spChg chg="mod">
          <ac:chgData name="eyaabid" userId="S::eyaabid@insat.u-carthage.tn::bd086841-9cb6-440d-8594-3c99dc65b8f0" providerId="AD" clId="Web-{E7D6F373-6D23-47C2-8FA3-58741F08B125}" dt="2021-09-02T07:52:14.808" v="85"/>
          <ac:spMkLst>
            <pc:docMk/>
            <pc:sldMk cId="314280888" sldId="298"/>
            <ac:spMk id="2" creationId="{695D2839-7D56-4DA6-9CA9-A043C1972F64}"/>
          </ac:spMkLst>
        </pc:spChg>
        <pc:spChg chg="del mod">
          <ac:chgData name="eyaabid" userId="S::eyaabid@insat.u-carthage.tn::bd086841-9cb6-440d-8594-3c99dc65b8f0" providerId="AD" clId="Web-{E7D6F373-6D23-47C2-8FA3-58741F08B125}" dt="2021-09-02T07:52:14.808" v="85"/>
          <ac:spMkLst>
            <pc:docMk/>
            <pc:sldMk cId="314280888" sldId="298"/>
            <ac:spMk id="3" creationId="{022B36B5-7D13-4DD5-9E91-17910CE0472C}"/>
          </ac:spMkLst>
        </pc:spChg>
        <pc:spChg chg="del">
          <ac:chgData name="eyaabid" userId="S::eyaabid@insat.u-carthage.tn::bd086841-9cb6-440d-8594-3c99dc65b8f0" providerId="AD" clId="Web-{E7D6F373-6D23-47C2-8FA3-58741F08B125}" dt="2021-09-02T07:52:14.808" v="85"/>
          <ac:spMkLst>
            <pc:docMk/>
            <pc:sldMk cId="314280888" sldId="298"/>
            <ac:spMk id="8" creationId="{32341510-0E0E-45E4-8CB5-CEA28C2D0C5B}"/>
          </ac:spMkLst>
        </pc:spChg>
        <pc:spChg chg="add">
          <ac:chgData name="eyaabid" userId="S::eyaabid@insat.u-carthage.tn::bd086841-9cb6-440d-8594-3c99dc65b8f0" providerId="AD" clId="Web-{E7D6F373-6D23-47C2-8FA3-58741F08B125}" dt="2021-09-02T07:52:14.808" v="85"/>
          <ac:spMkLst>
            <pc:docMk/>
            <pc:sldMk cId="314280888" sldId="298"/>
            <ac:spMk id="16" creationId="{4CFC294A-7FF8-4114-B0AD-F3B7F15EFC66}"/>
          </ac:spMkLst>
        </pc:spChg>
        <pc:graphicFrameChg chg="add">
          <ac:chgData name="eyaabid" userId="S::eyaabid@insat.u-carthage.tn::bd086841-9cb6-440d-8594-3c99dc65b8f0" providerId="AD" clId="Web-{E7D6F373-6D23-47C2-8FA3-58741F08B125}" dt="2021-09-02T07:52:14.808" v="85"/>
          <ac:graphicFrameMkLst>
            <pc:docMk/>
            <pc:sldMk cId="314280888" sldId="298"/>
            <ac:graphicFrameMk id="12" creationId="{FD2E278D-2BB4-42B9-AEB8-D2640DE07339}"/>
          </ac:graphicFrameMkLst>
        </pc:graphicFrameChg>
        <pc:cxnChg chg="del">
          <ac:chgData name="eyaabid" userId="S::eyaabid@insat.u-carthage.tn::bd086841-9cb6-440d-8594-3c99dc65b8f0" providerId="AD" clId="Web-{E7D6F373-6D23-47C2-8FA3-58741F08B125}" dt="2021-09-02T07:52:14.808" v="85"/>
          <ac:cxnSpMkLst>
            <pc:docMk/>
            <pc:sldMk cId="314280888" sldId="298"/>
            <ac:cxnSpMk id="10" creationId="{6C52BBAB-664F-48C3-A5C1-4CE9D3555DD1}"/>
          </ac:cxnSpMkLst>
        </pc:cxnChg>
        <pc:cxnChg chg="add">
          <ac:chgData name="eyaabid" userId="S::eyaabid@insat.u-carthage.tn::bd086841-9cb6-440d-8594-3c99dc65b8f0" providerId="AD" clId="Web-{E7D6F373-6D23-47C2-8FA3-58741F08B125}" dt="2021-09-02T07:52:14.808" v="85"/>
          <ac:cxnSpMkLst>
            <pc:docMk/>
            <pc:sldMk cId="314280888" sldId="298"/>
            <ac:cxnSpMk id="18" creationId="{493FE3F6-2B23-4E4E-AA49-C212646DC785}"/>
          </ac:cxnSpMkLst>
        </pc:cxnChg>
      </pc:sldChg>
      <pc:sldChg chg="modSp">
        <pc:chgData name="eyaabid" userId="S::eyaabid@insat.u-carthage.tn::bd086841-9cb6-440d-8594-3c99dc65b8f0" providerId="AD" clId="Web-{E7D6F373-6D23-47C2-8FA3-58741F08B125}" dt="2021-09-02T07:53:27.873" v="89" actId="20577"/>
        <pc:sldMkLst>
          <pc:docMk/>
          <pc:sldMk cId="4182792060" sldId="301"/>
        </pc:sldMkLst>
        <pc:spChg chg="mod">
          <ac:chgData name="eyaabid" userId="S::eyaabid@insat.u-carthage.tn::bd086841-9cb6-440d-8594-3c99dc65b8f0" providerId="AD" clId="Web-{E7D6F373-6D23-47C2-8FA3-58741F08B125}" dt="2021-09-02T07:53:27.873" v="89" actId="20577"/>
          <ac:spMkLst>
            <pc:docMk/>
            <pc:sldMk cId="4182792060" sldId="301"/>
            <ac:spMk id="3" creationId="{FB77BDEC-EB81-4FD7-93F6-8ACEAD1B4A8A}"/>
          </ac:spMkLst>
        </pc:spChg>
      </pc:sldChg>
      <pc:sldChg chg="addSp delSp modSp new mod setBg">
        <pc:chgData name="eyaabid" userId="S::eyaabid@insat.u-carthage.tn::bd086841-9cb6-440d-8594-3c99dc65b8f0" providerId="AD" clId="Web-{E7D6F373-6D23-47C2-8FA3-58741F08B125}" dt="2021-09-02T07:37:28.148" v="11"/>
        <pc:sldMkLst>
          <pc:docMk/>
          <pc:sldMk cId="459236350" sldId="326"/>
        </pc:sldMkLst>
        <pc:spChg chg="mod">
          <ac:chgData name="eyaabid" userId="S::eyaabid@insat.u-carthage.tn::bd086841-9cb6-440d-8594-3c99dc65b8f0" providerId="AD" clId="Web-{E7D6F373-6D23-47C2-8FA3-58741F08B125}" dt="2021-09-02T07:37:28.148" v="11"/>
          <ac:spMkLst>
            <pc:docMk/>
            <pc:sldMk cId="459236350" sldId="326"/>
            <ac:spMk id="2" creationId="{32C5CE21-DCDA-463E-8EA5-0EFB1B29DCF4}"/>
          </ac:spMkLst>
        </pc:spChg>
        <pc:spChg chg="del mod">
          <ac:chgData name="eyaabid" userId="S::eyaabid@insat.u-carthage.tn::bd086841-9cb6-440d-8594-3c99dc65b8f0" providerId="AD" clId="Web-{E7D6F373-6D23-47C2-8FA3-58741F08B125}" dt="2021-09-02T07:37:28.148" v="11"/>
          <ac:spMkLst>
            <pc:docMk/>
            <pc:sldMk cId="459236350" sldId="326"/>
            <ac:spMk id="3" creationId="{737FEAF2-F6B3-4D39-93BA-5F15333C29D7}"/>
          </ac:spMkLst>
        </pc:spChg>
        <pc:spChg chg="add">
          <ac:chgData name="eyaabid" userId="S::eyaabid@insat.u-carthage.tn::bd086841-9cb6-440d-8594-3c99dc65b8f0" providerId="AD" clId="Web-{E7D6F373-6D23-47C2-8FA3-58741F08B125}" dt="2021-09-02T07:37:28.148" v="11"/>
          <ac:spMkLst>
            <pc:docMk/>
            <pc:sldMk cId="459236350" sldId="326"/>
            <ac:spMk id="9" creationId="{7E21CA63-4B99-4925-8CAF-F408D7AB01B2}"/>
          </ac:spMkLst>
        </pc:spChg>
        <pc:graphicFrameChg chg="add">
          <ac:chgData name="eyaabid" userId="S::eyaabid@insat.u-carthage.tn::bd086841-9cb6-440d-8594-3c99dc65b8f0" providerId="AD" clId="Web-{E7D6F373-6D23-47C2-8FA3-58741F08B125}" dt="2021-09-02T07:37:28.148" v="11"/>
          <ac:graphicFrameMkLst>
            <pc:docMk/>
            <pc:sldMk cId="459236350" sldId="326"/>
            <ac:graphicFrameMk id="5" creationId="{9BAF397D-66F3-4617-86B6-2F58BA6C528A}"/>
          </ac:graphicFrameMkLst>
        </pc:graphicFrameChg>
        <pc:cxnChg chg="add">
          <ac:chgData name="eyaabid" userId="S::eyaabid@insat.u-carthage.tn::bd086841-9cb6-440d-8594-3c99dc65b8f0" providerId="AD" clId="Web-{E7D6F373-6D23-47C2-8FA3-58741F08B125}" dt="2021-09-02T07:37:28.148" v="11"/>
          <ac:cxnSpMkLst>
            <pc:docMk/>
            <pc:sldMk cId="459236350" sldId="326"/>
            <ac:cxnSpMk id="11" creationId="{7F935FD8-9F2E-4F15-8ED9-1C692DA6F351}"/>
          </ac:cxnSpMkLst>
        </pc:cxnChg>
      </pc:sldChg>
      <pc:sldChg chg="addSp delSp modSp new mod setBg">
        <pc:chgData name="eyaabid" userId="S::eyaabid@insat.u-carthage.tn::bd086841-9cb6-440d-8594-3c99dc65b8f0" providerId="AD" clId="Web-{E7D6F373-6D23-47C2-8FA3-58741F08B125}" dt="2021-09-02T07:39:50.355" v="34" actId="20577"/>
        <pc:sldMkLst>
          <pc:docMk/>
          <pc:sldMk cId="1894930024" sldId="327"/>
        </pc:sldMkLst>
        <pc:spChg chg="mod">
          <ac:chgData name="eyaabid" userId="S::eyaabid@insat.u-carthage.tn::bd086841-9cb6-440d-8594-3c99dc65b8f0" providerId="AD" clId="Web-{E7D6F373-6D23-47C2-8FA3-58741F08B125}" dt="2021-09-02T07:39:50.355" v="34" actId="20577"/>
          <ac:spMkLst>
            <pc:docMk/>
            <pc:sldMk cId="1894930024" sldId="327"/>
            <ac:spMk id="2" creationId="{78775505-4EFB-4553-B450-3ED54AA7F368}"/>
          </ac:spMkLst>
        </pc:spChg>
        <pc:spChg chg="del mod">
          <ac:chgData name="eyaabid" userId="S::eyaabid@insat.u-carthage.tn::bd086841-9cb6-440d-8594-3c99dc65b8f0" providerId="AD" clId="Web-{E7D6F373-6D23-47C2-8FA3-58741F08B125}" dt="2021-09-02T07:39:17.838" v="27"/>
          <ac:spMkLst>
            <pc:docMk/>
            <pc:sldMk cId="1894930024" sldId="327"/>
            <ac:spMk id="3" creationId="{21966BC8-E84C-4DAA-8905-9873B974688E}"/>
          </ac:spMkLst>
        </pc:spChg>
        <pc:spChg chg="add">
          <ac:chgData name="eyaabid" userId="S::eyaabid@insat.u-carthage.tn::bd086841-9cb6-440d-8594-3c99dc65b8f0" providerId="AD" clId="Web-{E7D6F373-6D23-47C2-8FA3-58741F08B125}" dt="2021-09-02T07:39:17.838" v="27"/>
          <ac:spMkLst>
            <pc:docMk/>
            <pc:sldMk cId="1894930024" sldId="327"/>
            <ac:spMk id="9" creationId="{7E21CA63-4B99-4925-8CAF-F408D7AB01B2}"/>
          </ac:spMkLst>
        </pc:spChg>
        <pc:graphicFrameChg chg="add">
          <ac:chgData name="eyaabid" userId="S::eyaabid@insat.u-carthage.tn::bd086841-9cb6-440d-8594-3c99dc65b8f0" providerId="AD" clId="Web-{E7D6F373-6D23-47C2-8FA3-58741F08B125}" dt="2021-09-02T07:39:17.838" v="27"/>
          <ac:graphicFrameMkLst>
            <pc:docMk/>
            <pc:sldMk cId="1894930024" sldId="327"/>
            <ac:graphicFrameMk id="5" creationId="{A91E503A-114C-42D5-A243-F229B540C011}"/>
          </ac:graphicFrameMkLst>
        </pc:graphicFrameChg>
        <pc:cxnChg chg="add">
          <ac:chgData name="eyaabid" userId="S::eyaabid@insat.u-carthage.tn::bd086841-9cb6-440d-8594-3c99dc65b8f0" providerId="AD" clId="Web-{E7D6F373-6D23-47C2-8FA3-58741F08B125}" dt="2021-09-02T07:39:17.838" v="27"/>
          <ac:cxnSpMkLst>
            <pc:docMk/>
            <pc:sldMk cId="1894930024" sldId="327"/>
            <ac:cxnSpMk id="11" creationId="{7F935FD8-9F2E-4F15-8ED9-1C692DA6F351}"/>
          </ac:cxnSpMkLst>
        </pc:cxnChg>
      </pc:sldChg>
      <pc:sldChg chg="addSp modSp new mod setBg">
        <pc:chgData name="eyaabid" userId="S::eyaabid@insat.u-carthage.tn::bd086841-9cb6-440d-8594-3c99dc65b8f0" providerId="AD" clId="Web-{E7D6F373-6D23-47C2-8FA3-58741F08B125}" dt="2021-09-02T07:50:20.384" v="82" actId="20577"/>
        <pc:sldMkLst>
          <pc:docMk/>
          <pc:sldMk cId="2084337465" sldId="328"/>
        </pc:sldMkLst>
        <pc:spChg chg="mod">
          <ac:chgData name="eyaabid" userId="S::eyaabid@insat.u-carthage.tn::bd086841-9cb6-440d-8594-3c99dc65b8f0" providerId="AD" clId="Web-{E7D6F373-6D23-47C2-8FA3-58741F08B125}" dt="2021-09-02T07:40:02.699" v="36"/>
          <ac:spMkLst>
            <pc:docMk/>
            <pc:sldMk cId="2084337465" sldId="328"/>
            <ac:spMk id="2" creationId="{920A9A96-E047-4E17-B53D-F41A40E8D6C2}"/>
          </ac:spMkLst>
        </pc:spChg>
        <pc:spChg chg="mod">
          <ac:chgData name="eyaabid" userId="S::eyaabid@insat.u-carthage.tn::bd086841-9cb6-440d-8594-3c99dc65b8f0" providerId="AD" clId="Web-{E7D6F373-6D23-47C2-8FA3-58741F08B125}" dt="2021-09-02T07:50:20.384" v="82" actId="20577"/>
          <ac:spMkLst>
            <pc:docMk/>
            <pc:sldMk cId="2084337465" sldId="328"/>
            <ac:spMk id="3" creationId="{DE21FE47-B4DE-4804-AAF5-C6E12BE0250C}"/>
          </ac:spMkLst>
        </pc:spChg>
        <pc:spChg chg="add">
          <ac:chgData name="eyaabid" userId="S::eyaabid@insat.u-carthage.tn::bd086841-9cb6-440d-8594-3c99dc65b8f0" providerId="AD" clId="Web-{E7D6F373-6D23-47C2-8FA3-58741F08B125}" dt="2021-09-02T07:40:02.699" v="36"/>
          <ac:spMkLst>
            <pc:docMk/>
            <pc:sldMk cId="2084337465" sldId="328"/>
            <ac:spMk id="8" creationId="{24925016-C67B-4188-B5DB-5C9F831A398E}"/>
          </ac:spMkLst>
        </pc:spChg>
        <pc:cxnChg chg="add">
          <ac:chgData name="eyaabid" userId="S::eyaabid@insat.u-carthage.tn::bd086841-9cb6-440d-8594-3c99dc65b8f0" providerId="AD" clId="Web-{E7D6F373-6D23-47C2-8FA3-58741F08B125}" dt="2021-09-02T07:40:02.699" v="36"/>
          <ac:cxnSpMkLst>
            <pc:docMk/>
            <pc:sldMk cId="2084337465" sldId="328"/>
            <ac:cxnSpMk id="10" creationId="{6C52BBAB-664F-48C3-A5C1-4CE9D3555DD1}"/>
          </ac:cxnSpMkLst>
        </pc:cxnChg>
      </pc:sldChg>
      <pc:sldChg chg="addSp modSp new">
        <pc:chgData name="eyaabid" userId="S::eyaabid@insat.u-carthage.tn::bd086841-9cb6-440d-8594-3c99dc65b8f0" providerId="AD" clId="Web-{E7D6F373-6D23-47C2-8FA3-58741F08B125}" dt="2021-09-02T07:45:09.862" v="51" actId="1076"/>
        <pc:sldMkLst>
          <pc:docMk/>
          <pc:sldMk cId="3377488229" sldId="329"/>
        </pc:sldMkLst>
        <pc:spChg chg="mod">
          <ac:chgData name="eyaabid" userId="S::eyaabid@insat.u-carthage.tn::bd086841-9cb6-440d-8594-3c99dc65b8f0" providerId="AD" clId="Web-{E7D6F373-6D23-47C2-8FA3-58741F08B125}" dt="2021-09-02T07:44:05.048" v="44" actId="20577"/>
          <ac:spMkLst>
            <pc:docMk/>
            <pc:sldMk cId="3377488229" sldId="329"/>
            <ac:spMk id="2" creationId="{1A1B6C32-B070-4B8D-96AF-150B0FAE4791}"/>
          </ac:spMkLst>
        </pc:spChg>
        <pc:spChg chg="mod">
          <ac:chgData name="eyaabid" userId="S::eyaabid@insat.u-carthage.tn::bd086841-9cb6-440d-8594-3c99dc65b8f0" providerId="AD" clId="Web-{E7D6F373-6D23-47C2-8FA3-58741F08B125}" dt="2021-09-02T07:45:02.440" v="47" actId="20577"/>
          <ac:spMkLst>
            <pc:docMk/>
            <pc:sldMk cId="3377488229" sldId="329"/>
            <ac:spMk id="3" creationId="{988C9330-4411-42DC-B2F7-884226308B71}"/>
          </ac:spMkLst>
        </pc:spChg>
        <pc:picChg chg="add mod">
          <ac:chgData name="eyaabid" userId="S::eyaabid@insat.u-carthage.tn::bd086841-9cb6-440d-8594-3c99dc65b8f0" providerId="AD" clId="Web-{E7D6F373-6D23-47C2-8FA3-58741F08B125}" dt="2021-09-02T07:45:09.862" v="51" actId="1076"/>
          <ac:picMkLst>
            <pc:docMk/>
            <pc:sldMk cId="3377488229" sldId="329"/>
            <ac:picMk id="4" creationId="{FD7790FB-DC0A-471D-9238-2F36326F3E7B}"/>
          </ac:picMkLst>
        </pc:picChg>
      </pc:sldChg>
      <pc:sldChg chg="addSp delSp modSp new mod setBg">
        <pc:chgData name="eyaabid" userId="S::eyaabid@insat.u-carthage.tn::bd086841-9cb6-440d-8594-3c99dc65b8f0" providerId="AD" clId="Web-{E7D6F373-6D23-47C2-8FA3-58741F08B125}" dt="2021-09-02T07:49:03.460" v="62"/>
        <pc:sldMkLst>
          <pc:docMk/>
          <pc:sldMk cId="4280004146" sldId="330"/>
        </pc:sldMkLst>
        <pc:spChg chg="mod">
          <ac:chgData name="eyaabid" userId="S::eyaabid@insat.u-carthage.tn::bd086841-9cb6-440d-8594-3c99dc65b8f0" providerId="AD" clId="Web-{E7D6F373-6D23-47C2-8FA3-58741F08B125}" dt="2021-09-02T07:49:03.460" v="62"/>
          <ac:spMkLst>
            <pc:docMk/>
            <pc:sldMk cId="4280004146" sldId="330"/>
            <ac:spMk id="2" creationId="{B2020B3B-30F8-416A-B504-478648FC59F8}"/>
          </ac:spMkLst>
        </pc:spChg>
        <pc:spChg chg="del mod">
          <ac:chgData name="eyaabid" userId="S::eyaabid@insat.u-carthage.tn::bd086841-9cb6-440d-8594-3c99dc65b8f0" providerId="AD" clId="Web-{E7D6F373-6D23-47C2-8FA3-58741F08B125}" dt="2021-09-02T07:49:03.460" v="62"/>
          <ac:spMkLst>
            <pc:docMk/>
            <pc:sldMk cId="4280004146" sldId="330"/>
            <ac:spMk id="3" creationId="{A27B92D5-0C38-489F-B75F-8A8D7326F9CD}"/>
          </ac:spMkLst>
        </pc:spChg>
        <pc:spChg chg="add">
          <ac:chgData name="eyaabid" userId="S::eyaabid@insat.u-carthage.tn::bd086841-9cb6-440d-8594-3c99dc65b8f0" providerId="AD" clId="Web-{E7D6F373-6D23-47C2-8FA3-58741F08B125}" dt="2021-09-02T07:49:03.460" v="62"/>
          <ac:spMkLst>
            <pc:docMk/>
            <pc:sldMk cId="4280004146" sldId="330"/>
            <ac:spMk id="9" creationId="{7E21CA63-4B99-4925-8CAF-F408D7AB01B2}"/>
          </ac:spMkLst>
        </pc:spChg>
        <pc:graphicFrameChg chg="add">
          <ac:chgData name="eyaabid" userId="S::eyaabid@insat.u-carthage.tn::bd086841-9cb6-440d-8594-3c99dc65b8f0" providerId="AD" clId="Web-{E7D6F373-6D23-47C2-8FA3-58741F08B125}" dt="2021-09-02T07:49:03.460" v="62"/>
          <ac:graphicFrameMkLst>
            <pc:docMk/>
            <pc:sldMk cId="4280004146" sldId="330"/>
            <ac:graphicFrameMk id="5" creationId="{03E78B5A-CADF-4234-8CF9-09736EFF80B3}"/>
          </ac:graphicFrameMkLst>
        </pc:graphicFrameChg>
        <pc:cxnChg chg="add">
          <ac:chgData name="eyaabid" userId="S::eyaabid@insat.u-carthage.tn::bd086841-9cb6-440d-8594-3c99dc65b8f0" providerId="AD" clId="Web-{E7D6F373-6D23-47C2-8FA3-58741F08B125}" dt="2021-09-02T07:49:03.460" v="62"/>
          <ac:cxnSpMkLst>
            <pc:docMk/>
            <pc:sldMk cId="4280004146" sldId="330"/>
            <ac:cxnSpMk id="11" creationId="{7F935FD8-9F2E-4F15-8ED9-1C692DA6F351}"/>
          </ac:cxnSpMkLst>
        </pc:cxnChg>
      </pc:sldChg>
      <pc:sldChg chg="addSp modSp new mod setBg">
        <pc:chgData name="eyaabid" userId="S::eyaabid@insat.u-carthage.tn::bd086841-9cb6-440d-8594-3c99dc65b8f0" providerId="AD" clId="Web-{E7D6F373-6D23-47C2-8FA3-58741F08B125}" dt="2021-09-02T07:50:10.571" v="78" actId="20577"/>
        <pc:sldMkLst>
          <pc:docMk/>
          <pc:sldMk cId="2287666786" sldId="331"/>
        </pc:sldMkLst>
        <pc:spChg chg="mod">
          <ac:chgData name="eyaabid" userId="S::eyaabid@insat.u-carthage.tn::bd086841-9cb6-440d-8594-3c99dc65b8f0" providerId="AD" clId="Web-{E7D6F373-6D23-47C2-8FA3-58741F08B125}" dt="2021-09-02T07:49:44.430" v="67"/>
          <ac:spMkLst>
            <pc:docMk/>
            <pc:sldMk cId="2287666786" sldId="331"/>
            <ac:spMk id="2" creationId="{875F2272-0E9C-4AC6-A6B8-80BD567761E3}"/>
          </ac:spMkLst>
        </pc:spChg>
        <pc:spChg chg="mod">
          <ac:chgData name="eyaabid" userId="S::eyaabid@insat.u-carthage.tn::bd086841-9cb6-440d-8594-3c99dc65b8f0" providerId="AD" clId="Web-{E7D6F373-6D23-47C2-8FA3-58741F08B125}" dt="2021-09-02T07:50:10.571" v="78" actId="20577"/>
          <ac:spMkLst>
            <pc:docMk/>
            <pc:sldMk cId="2287666786" sldId="331"/>
            <ac:spMk id="3" creationId="{9A137E69-3B74-4422-817E-358DF2F2EBB4}"/>
          </ac:spMkLst>
        </pc:spChg>
        <pc:spChg chg="add">
          <ac:chgData name="eyaabid" userId="S::eyaabid@insat.u-carthage.tn::bd086841-9cb6-440d-8594-3c99dc65b8f0" providerId="AD" clId="Web-{E7D6F373-6D23-47C2-8FA3-58741F08B125}" dt="2021-09-02T07:49:44.430" v="67"/>
          <ac:spMkLst>
            <pc:docMk/>
            <pc:sldMk cId="2287666786" sldId="331"/>
            <ac:spMk id="8" creationId="{32341510-0E0E-45E4-8CB5-CEA28C2D0C5B}"/>
          </ac:spMkLst>
        </pc:spChg>
        <pc:cxnChg chg="add">
          <ac:chgData name="eyaabid" userId="S::eyaabid@insat.u-carthage.tn::bd086841-9cb6-440d-8594-3c99dc65b8f0" providerId="AD" clId="Web-{E7D6F373-6D23-47C2-8FA3-58741F08B125}" dt="2021-09-02T07:49:44.430" v="67"/>
          <ac:cxnSpMkLst>
            <pc:docMk/>
            <pc:sldMk cId="2287666786" sldId="331"/>
            <ac:cxnSpMk id="10" creationId="{6C52BBAB-664F-48C3-A5C1-4CE9D3555DD1}"/>
          </ac:cxnSpMkLst>
        </pc:cxnChg>
      </pc:sldChg>
    </pc:docChg>
  </pc:docChgLst>
  <pc:docChgLst>
    <pc:chgData name="eyaabid" userId="S::eyaabid@insat.u-carthage.tn::bd086841-9cb6-440d-8594-3c99dc65b8f0" providerId="AD" clId="Web-{9420970A-2335-4354-A135-4E53478EA80B}"/>
    <pc:docChg chg="addSld delSld modSld">
      <pc:chgData name="eyaabid" userId="S::eyaabid@insat.u-carthage.tn::bd086841-9cb6-440d-8594-3c99dc65b8f0" providerId="AD" clId="Web-{9420970A-2335-4354-A135-4E53478EA80B}" dt="2021-08-31T18:58:49.927" v="164" actId="20577"/>
      <pc:docMkLst>
        <pc:docMk/>
      </pc:docMkLst>
      <pc:sldChg chg="addSp modSp mod setBg">
        <pc:chgData name="eyaabid" userId="S::eyaabid@insat.u-carthage.tn::bd086841-9cb6-440d-8594-3c99dc65b8f0" providerId="AD" clId="Web-{9420970A-2335-4354-A135-4E53478EA80B}" dt="2021-08-31T18:24:48.789" v="18" actId="20577"/>
        <pc:sldMkLst>
          <pc:docMk/>
          <pc:sldMk cId="3216384412" sldId="279"/>
        </pc:sldMkLst>
        <pc:spChg chg="mod">
          <ac:chgData name="eyaabid" userId="S::eyaabid@insat.u-carthage.tn::bd086841-9cb6-440d-8594-3c99dc65b8f0" providerId="AD" clId="Web-{9420970A-2335-4354-A135-4E53478EA80B}" dt="2021-08-31T18:24:31.023" v="8"/>
          <ac:spMkLst>
            <pc:docMk/>
            <pc:sldMk cId="3216384412" sldId="279"/>
            <ac:spMk id="2" creationId="{8DCA3A54-1853-4989-A6D7-7B201BAADC5F}"/>
          </ac:spMkLst>
        </pc:spChg>
        <pc:spChg chg="mod">
          <ac:chgData name="eyaabid" userId="S::eyaabid@insat.u-carthage.tn::bd086841-9cb6-440d-8594-3c99dc65b8f0" providerId="AD" clId="Web-{9420970A-2335-4354-A135-4E53478EA80B}" dt="2021-08-31T18:24:48.789" v="18" actId="20577"/>
          <ac:spMkLst>
            <pc:docMk/>
            <pc:sldMk cId="3216384412" sldId="279"/>
            <ac:spMk id="3" creationId="{D2804C61-BF68-40F9-A8C6-5CF65C63A2C7}"/>
          </ac:spMkLst>
        </pc:spChg>
        <pc:spChg chg="add">
          <ac:chgData name="eyaabid" userId="S::eyaabid@insat.u-carthage.tn::bd086841-9cb6-440d-8594-3c99dc65b8f0" providerId="AD" clId="Web-{9420970A-2335-4354-A135-4E53478EA80B}" dt="2021-08-31T18:24:31.023" v="8"/>
          <ac:spMkLst>
            <pc:docMk/>
            <pc:sldMk cId="3216384412" sldId="279"/>
            <ac:spMk id="8" creationId="{32341510-0E0E-45E4-8CB5-CEA28C2D0C5B}"/>
          </ac:spMkLst>
        </pc:spChg>
        <pc:cxnChg chg="add">
          <ac:chgData name="eyaabid" userId="S::eyaabid@insat.u-carthage.tn::bd086841-9cb6-440d-8594-3c99dc65b8f0" providerId="AD" clId="Web-{9420970A-2335-4354-A135-4E53478EA80B}" dt="2021-08-31T18:24:31.023" v="8"/>
          <ac:cxnSpMkLst>
            <pc:docMk/>
            <pc:sldMk cId="3216384412" sldId="279"/>
            <ac:cxnSpMk id="10" creationId="{6C52BBAB-664F-48C3-A5C1-4CE9D3555DD1}"/>
          </ac:cxnSpMkLst>
        </pc:cxnChg>
      </pc:sldChg>
      <pc:sldChg chg="addSp delSp modSp new del mod setBg">
        <pc:chgData name="eyaabid" userId="S::eyaabid@insat.u-carthage.tn::bd086841-9cb6-440d-8594-3c99dc65b8f0" providerId="AD" clId="Web-{9420970A-2335-4354-A135-4E53478EA80B}" dt="2021-08-31T18:29:23.560" v="50"/>
        <pc:sldMkLst>
          <pc:docMk/>
          <pc:sldMk cId="2108004630" sldId="280"/>
        </pc:sldMkLst>
        <pc:spChg chg="mod">
          <ac:chgData name="eyaabid" userId="S::eyaabid@insat.u-carthage.tn::bd086841-9cb6-440d-8594-3c99dc65b8f0" providerId="AD" clId="Web-{9420970A-2335-4354-A135-4E53478EA80B}" dt="2021-08-31T18:28:04.809" v="43"/>
          <ac:spMkLst>
            <pc:docMk/>
            <pc:sldMk cId="2108004630" sldId="280"/>
            <ac:spMk id="2" creationId="{85E09509-1E36-447C-A3FA-78AC8DFD0E99}"/>
          </ac:spMkLst>
        </pc:spChg>
        <pc:spChg chg="del mod">
          <ac:chgData name="eyaabid" userId="S::eyaabid@insat.u-carthage.tn::bd086841-9cb6-440d-8594-3c99dc65b8f0" providerId="AD" clId="Web-{9420970A-2335-4354-A135-4E53478EA80B}" dt="2021-08-31T18:27:31.073" v="34"/>
          <ac:spMkLst>
            <pc:docMk/>
            <pc:sldMk cId="2108004630" sldId="280"/>
            <ac:spMk id="3" creationId="{4FD02F18-E509-4F14-B064-4FF4D2C50EDC}"/>
          </ac:spMkLst>
        </pc:spChg>
        <pc:spChg chg="add del">
          <ac:chgData name="eyaabid" userId="S::eyaabid@insat.u-carthage.tn::bd086841-9cb6-440d-8594-3c99dc65b8f0" providerId="AD" clId="Web-{9420970A-2335-4354-A135-4E53478EA80B}" dt="2021-08-31T18:28:04.809" v="43"/>
          <ac:spMkLst>
            <pc:docMk/>
            <pc:sldMk cId="2108004630" sldId="280"/>
            <ac:spMk id="11" creationId="{E4D5FC9B-9BC3-4C49-A2EA-11324B2CE1A4}"/>
          </ac:spMkLst>
        </pc:spChg>
        <pc:spChg chg="add del">
          <ac:chgData name="eyaabid" userId="S::eyaabid@insat.u-carthage.tn::bd086841-9cb6-440d-8594-3c99dc65b8f0" providerId="AD" clId="Web-{9420970A-2335-4354-A135-4E53478EA80B}" dt="2021-08-31T18:28:04.809" v="43"/>
          <ac:spMkLst>
            <pc:docMk/>
            <pc:sldMk cId="2108004630" sldId="280"/>
            <ac:spMk id="13" creationId="{339A0505-A6DD-4BC1-9CA6-9D202A949F72}"/>
          </ac:spMkLst>
        </pc:spChg>
        <pc:spChg chg="add">
          <ac:chgData name="eyaabid" userId="S::eyaabid@insat.u-carthage.tn::bd086841-9cb6-440d-8594-3c99dc65b8f0" providerId="AD" clId="Web-{9420970A-2335-4354-A135-4E53478EA80B}" dt="2021-08-31T18:28:04.809" v="43"/>
          <ac:spMkLst>
            <pc:docMk/>
            <pc:sldMk cId="2108004630" sldId="280"/>
            <ac:spMk id="22" creationId="{5B6BB888-617E-4D93-B6D4-2EB9D9D98272}"/>
          </ac:spMkLst>
        </pc:spChg>
        <pc:spChg chg="add">
          <ac:chgData name="eyaabid" userId="S::eyaabid@insat.u-carthage.tn::bd086841-9cb6-440d-8594-3c99dc65b8f0" providerId="AD" clId="Web-{9420970A-2335-4354-A135-4E53478EA80B}" dt="2021-08-31T18:28:04.809" v="43"/>
          <ac:spMkLst>
            <pc:docMk/>
            <pc:sldMk cId="2108004630" sldId="280"/>
            <ac:spMk id="24" creationId="{339A0505-A6DD-4BC1-9CA6-9D202A949F72}"/>
          </ac:spMkLst>
        </pc:spChg>
        <pc:picChg chg="add mod">
          <ac:chgData name="eyaabid" userId="S::eyaabid@insat.u-carthage.tn::bd086841-9cb6-440d-8594-3c99dc65b8f0" providerId="AD" clId="Web-{9420970A-2335-4354-A135-4E53478EA80B}" dt="2021-08-31T18:28:04.809" v="43"/>
          <ac:picMkLst>
            <pc:docMk/>
            <pc:sldMk cId="2108004630" sldId="280"/>
            <ac:picMk id="5" creationId="{9618B80E-03D9-4124-8D45-754CED443FC8}"/>
          </ac:picMkLst>
        </pc:picChg>
        <pc:cxnChg chg="add del">
          <ac:chgData name="eyaabid" userId="S::eyaabid@insat.u-carthage.tn::bd086841-9cb6-440d-8594-3c99dc65b8f0" providerId="AD" clId="Web-{9420970A-2335-4354-A135-4E53478EA80B}" dt="2021-08-31T18:28:04.809" v="43"/>
          <ac:cxnSpMkLst>
            <pc:docMk/>
            <pc:sldMk cId="2108004630" sldId="280"/>
            <ac:cxnSpMk id="9" creationId="{C66CC717-08C5-4F3E-B8AA-BA93C8755982}"/>
          </ac:cxnSpMkLst>
        </pc:cxnChg>
        <pc:cxnChg chg="add del">
          <ac:chgData name="eyaabid" userId="S::eyaabid@insat.u-carthage.tn::bd086841-9cb6-440d-8594-3c99dc65b8f0" providerId="AD" clId="Web-{9420970A-2335-4354-A135-4E53478EA80B}" dt="2021-08-31T18:28:04.809" v="43"/>
          <ac:cxnSpMkLst>
            <pc:docMk/>
            <pc:sldMk cId="2108004630" sldId="280"/>
            <ac:cxnSpMk id="15" creationId="{D2CC4060-6621-49EA-A90C-71567A92265C}"/>
          </ac:cxnSpMkLst>
        </pc:cxnChg>
        <pc:cxnChg chg="add">
          <ac:chgData name="eyaabid" userId="S::eyaabid@insat.u-carthage.tn::bd086841-9cb6-440d-8594-3c99dc65b8f0" providerId="AD" clId="Web-{9420970A-2335-4354-A135-4E53478EA80B}" dt="2021-08-31T18:28:04.809" v="43"/>
          <ac:cxnSpMkLst>
            <pc:docMk/>
            <pc:sldMk cId="2108004630" sldId="280"/>
            <ac:cxnSpMk id="20" creationId="{C66CC717-08C5-4F3E-B8AA-BA93C8755982}"/>
          </ac:cxnSpMkLst>
        </pc:cxnChg>
        <pc:cxnChg chg="add">
          <ac:chgData name="eyaabid" userId="S::eyaabid@insat.u-carthage.tn::bd086841-9cb6-440d-8594-3c99dc65b8f0" providerId="AD" clId="Web-{9420970A-2335-4354-A135-4E53478EA80B}" dt="2021-08-31T18:28:04.809" v="43"/>
          <ac:cxnSpMkLst>
            <pc:docMk/>
            <pc:sldMk cId="2108004630" sldId="280"/>
            <ac:cxnSpMk id="26" creationId="{D2CC4060-6621-49EA-A90C-71567A92265C}"/>
          </ac:cxnSpMkLst>
        </pc:cxnChg>
      </pc:sldChg>
      <pc:sldChg chg="addSp delSp modSp new del mod setBg">
        <pc:chgData name="eyaabid" userId="S::eyaabid@insat.u-carthage.tn::bd086841-9cb6-440d-8594-3c99dc65b8f0" providerId="AD" clId="Web-{9420970A-2335-4354-A135-4E53478EA80B}" dt="2021-08-31T18:26:20.478" v="23"/>
        <pc:sldMkLst>
          <pc:docMk/>
          <pc:sldMk cId="2387648070" sldId="280"/>
        </pc:sldMkLst>
        <pc:spChg chg="mod">
          <ac:chgData name="eyaabid" userId="S::eyaabid@insat.u-carthage.tn::bd086841-9cb6-440d-8594-3c99dc65b8f0" providerId="AD" clId="Web-{9420970A-2335-4354-A135-4E53478EA80B}" dt="2021-08-31T18:26:07.244" v="22" actId="20577"/>
          <ac:spMkLst>
            <pc:docMk/>
            <pc:sldMk cId="2387648070" sldId="280"/>
            <ac:spMk id="2" creationId="{3EE0415F-3C83-4857-96F6-A52ECA55D73C}"/>
          </ac:spMkLst>
        </pc:spChg>
        <pc:spChg chg="del">
          <ac:chgData name="eyaabid" userId="S::eyaabid@insat.u-carthage.tn::bd086841-9cb6-440d-8594-3c99dc65b8f0" providerId="AD" clId="Web-{9420970A-2335-4354-A135-4E53478EA80B}" dt="2021-08-31T18:26:02.228" v="20"/>
          <ac:spMkLst>
            <pc:docMk/>
            <pc:sldMk cId="2387648070" sldId="280"/>
            <ac:spMk id="3" creationId="{147920C9-5401-44DB-887B-999E74C9813C}"/>
          </ac:spMkLst>
        </pc:spChg>
        <pc:spChg chg="add">
          <ac:chgData name="eyaabid" userId="S::eyaabid@insat.u-carthage.tn::bd086841-9cb6-440d-8594-3c99dc65b8f0" providerId="AD" clId="Web-{9420970A-2335-4354-A135-4E53478EA80B}" dt="2021-08-31T18:26:02.228" v="20"/>
          <ac:spMkLst>
            <pc:docMk/>
            <pc:sldMk cId="2387648070" sldId="280"/>
            <ac:spMk id="10" creationId="{8C448D53-ACA1-4CA4-B08A-09FB0780C79A}"/>
          </ac:spMkLst>
        </pc:spChg>
        <pc:cxnChg chg="add">
          <ac:chgData name="eyaabid" userId="S::eyaabid@insat.u-carthage.tn::bd086841-9cb6-440d-8594-3c99dc65b8f0" providerId="AD" clId="Web-{9420970A-2335-4354-A135-4E53478EA80B}" dt="2021-08-31T18:26:02.228" v="20"/>
          <ac:cxnSpMkLst>
            <pc:docMk/>
            <pc:sldMk cId="2387648070" sldId="280"/>
            <ac:cxnSpMk id="8" creationId="{C66CC717-08C5-4F3E-B8AA-BA93C8755982}"/>
          </ac:cxnSpMkLst>
        </pc:cxnChg>
        <pc:cxnChg chg="add">
          <ac:chgData name="eyaabid" userId="S::eyaabid@insat.u-carthage.tn::bd086841-9cb6-440d-8594-3c99dc65b8f0" providerId="AD" clId="Web-{9420970A-2335-4354-A135-4E53478EA80B}" dt="2021-08-31T18:26:02.228" v="20"/>
          <ac:cxnSpMkLst>
            <pc:docMk/>
            <pc:sldMk cId="2387648070" sldId="280"/>
            <ac:cxnSpMk id="12" creationId="{3B5719CE-F76F-4313-9A48-ADF79E67BB39}"/>
          </ac:cxnSpMkLst>
        </pc:cxnChg>
      </pc:sldChg>
      <pc:sldChg chg="addSp delSp modSp new mod setBg">
        <pc:chgData name="eyaabid" userId="S::eyaabid@insat.u-carthage.tn::bd086841-9cb6-440d-8594-3c99dc65b8f0" providerId="AD" clId="Web-{9420970A-2335-4354-A135-4E53478EA80B}" dt="2021-08-31T18:29:17.170" v="49"/>
        <pc:sldMkLst>
          <pc:docMk/>
          <pc:sldMk cId="4118280330" sldId="281"/>
        </pc:sldMkLst>
        <pc:spChg chg="mod">
          <ac:chgData name="eyaabid" userId="S::eyaabid@insat.u-carthage.tn::bd086841-9cb6-440d-8594-3c99dc65b8f0" providerId="AD" clId="Web-{9420970A-2335-4354-A135-4E53478EA80B}" dt="2021-08-31T18:29:17.170" v="49"/>
          <ac:spMkLst>
            <pc:docMk/>
            <pc:sldMk cId="4118280330" sldId="281"/>
            <ac:spMk id="2" creationId="{51F7128C-89CD-44BB-92F7-40338158AE27}"/>
          </ac:spMkLst>
        </pc:spChg>
        <pc:spChg chg="del mod">
          <ac:chgData name="eyaabid" userId="S::eyaabid@insat.u-carthage.tn::bd086841-9cb6-440d-8594-3c99dc65b8f0" providerId="AD" clId="Web-{9420970A-2335-4354-A135-4E53478EA80B}" dt="2021-08-31T18:29:17.170" v="49"/>
          <ac:spMkLst>
            <pc:docMk/>
            <pc:sldMk cId="4118280330" sldId="281"/>
            <ac:spMk id="3" creationId="{55C08E6A-E74B-4C30-820E-66EEF48058B3}"/>
          </ac:spMkLst>
        </pc:spChg>
        <pc:spChg chg="add">
          <ac:chgData name="eyaabid" userId="S::eyaabid@insat.u-carthage.tn::bd086841-9cb6-440d-8594-3c99dc65b8f0" providerId="AD" clId="Web-{9420970A-2335-4354-A135-4E53478EA80B}" dt="2021-08-31T18:29:17.170" v="49"/>
          <ac:spMkLst>
            <pc:docMk/>
            <pc:sldMk cId="4118280330" sldId="281"/>
            <ac:spMk id="11" creationId="{5B6BB888-617E-4D93-B6D4-2EB9D9D98272}"/>
          </ac:spMkLst>
        </pc:spChg>
        <pc:spChg chg="add">
          <ac:chgData name="eyaabid" userId="S::eyaabid@insat.u-carthage.tn::bd086841-9cb6-440d-8594-3c99dc65b8f0" providerId="AD" clId="Web-{9420970A-2335-4354-A135-4E53478EA80B}" dt="2021-08-31T18:29:17.170" v="49"/>
          <ac:spMkLst>
            <pc:docMk/>
            <pc:sldMk cId="4118280330" sldId="281"/>
            <ac:spMk id="13" creationId="{339A0505-A6DD-4BC1-9CA6-9D202A949F72}"/>
          </ac:spMkLst>
        </pc:spChg>
        <pc:picChg chg="add">
          <ac:chgData name="eyaabid" userId="S::eyaabid@insat.u-carthage.tn::bd086841-9cb6-440d-8594-3c99dc65b8f0" providerId="AD" clId="Web-{9420970A-2335-4354-A135-4E53478EA80B}" dt="2021-08-31T18:29:17.170" v="49"/>
          <ac:picMkLst>
            <pc:docMk/>
            <pc:sldMk cId="4118280330" sldId="281"/>
            <ac:picMk id="5" creationId="{AA30680D-7AA7-46B4-84E2-26A5BDCF0A50}"/>
          </ac:picMkLst>
        </pc:picChg>
        <pc:cxnChg chg="add">
          <ac:chgData name="eyaabid" userId="S::eyaabid@insat.u-carthage.tn::bd086841-9cb6-440d-8594-3c99dc65b8f0" providerId="AD" clId="Web-{9420970A-2335-4354-A135-4E53478EA80B}" dt="2021-08-31T18:29:17.170" v="49"/>
          <ac:cxnSpMkLst>
            <pc:docMk/>
            <pc:sldMk cId="4118280330" sldId="281"/>
            <ac:cxnSpMk id="9" creationId="{C66CC717-08C5-4F3E-B8AA-BA93C8755982}"/>
          </ac:cxnSpMkLst>
        </pc:cxnChg>
        <pc:cxnChg chg="add">
          <ac:chgData name="eyaabid" userId="S::eyaabid@insat.u-carthage.tn::bd086841-9cb6-440d-8594-3c99dc65b8f0" providerId="AD" clId="Web-{9420970A-2335-4354-A135-4E53478EA80B}" dt="2021-08-31T18:29:17.170" v="49"/>
          <ac:cxnSpMkLst>
            <pc:docMk/>
            <pc:sldMk cId="4118280330" sldId="281"/>
            <ac:cxnSpMk id="15" creationId="{D2CC4060-6621-49EA-A90C-71567A92265C}"/>
          </ac:cxnSpMkLst>
        </pc:cxnChg>
      </pc:sldChg>
      <pc:sldChg chg="addSp modSp new mod setBg">
        <pc:chgData name="eyaabid" userId="S::eyaabid@insat.u-carthage.tn::bd086841-9cb6-440d-8594-3c99dc65b8f0" providerId="AD" clId="Web-{9420970A-2335-4354-A135-4E53478EA80B}" dt="2021-08-31T18:31:20.500" v="65" actId="14100"/>
        <pc:sldMkLst>
          <pc:docMk/>
          <pc:sldMk cId="360932997" sldId="282"/>
        </pc:sldMkLst>
        <pc:spChg chg="mod">
          <ac:chgData name="eyaabid" userId="S::eyaabid@insat.u-carthage.tn::bd086841-9cb6-440d-8594-3c99dc65b8f0" providerId="AD" clId="Web-{9420970A-2335-4354-A135-4E53478EA80B}" dt="2021-08-31T18:31:08.484" v="60"/>
          <ac:spMkLst>
            <pc:docMk/>
            <pc:sldMk cId="360932997" sldId="282"/>
            <ac:spMk id="2" creationId="{BC593702-DBE9-4B1E-9ABE-33E7B6F862DF}"/>
          </ac:spMkLst>
        </pc:spChg>
        <pc:spChg chg="mod">
          <ac:chgData name="eyaabid" userId="S::eyaabid@insat.u-carthage.tn::bd086841-9cb6-440d-8594-3c99dc65b8f0" providerId="AD" clId="Web-{9420970A-2335-4354-A135-4E53478EA80B}" dt="2021-08-31T18:31:20.500" v="65" actId="14100"/>
          <ac:spMkLst>
            <pc:docMk/>
            <pc:sldMk cId="360932997" sldId="282"/>
            <ac:spMk id="3" creationId="{38069DB8-1589-4625-986D-8FB068166959}"/>
          </ac:spMkLst>
        </pc:spChg>
        <pc:spChg chg="add">
          <ac:chgData name="eyaabid" userId="S::eyaabid@insat.u-carthage.tn::bd086841-9cb6-440d-8594-3c99dc65b8f0" providerId="AD" clId="Web-{9420970A-2335-4354-A135-4E53478EA80B}" dt="2021-08-31T18:31:08.484" v="60"/>
          <ac:spMkLst>
            <pc:docMk/>
            <pc:sldMk cId="360932997" sldId="282"/>
            <ac:spMk id="8" creationId="{32341510-0E0E-45E4-8CB5-CEA28C2D0C5B}"/>
          </ac:spMkLst>
        </pc:spChg>
        <pc:cxnChg chg="add">
          <ac:chgData name="eyaabid" userId="S::eyaabid@insat.u-carthage.tn::bd086841-9cb6-440d-8594-3c99dc65b8f0" providerId="AD" clId="Web-{9420970A-2335-4354-A135-4E53478EA80B}" dt="2021-08-31T18:31:08.484" v="60"/>
          <ac:cxnSpMkLst>
            <pc:docMk/>
            <pc:sldMk cId="360932997" sldId="282"/>
            <ac:cxnSpMk id="10" creationId="{6C52BBAB-664F-48C3-A5C1-4CE9D3555DD1}"/>
          </ac:cxnSpMkLst>
        </pc:cxnChg>
      </pc:sldChg>
      <pc:sldChg chg="addSp delSp modSp new mod setBg">
        <pc:chgData name="eyaabid" userId="S::eyaabid@insat.u-carthage.tn::bd086841-9cb6-440d-8594-3c99dc65b8f0" providerId="AD" clId="Web-{9420970A-2335-4354-A135-4E53478EA80B}" dt="2021-08-31T18:38:34.837" v="77"/>
        <pc:sldMkLst>
          <pc:docMk/>
          <pc:sldMk cId="2079298369" sldId="283"/>
        </pc:sldMkLst>
        <pc:spChg chg="mod">
          <ac:chgData name="eyaabid" userId="S::eyaabid@insat.u-carthage.tn::bd086841-9cb6-440d-8594-3c99dc65b8f0" providerId="AD" clId="Web-{9420970A-2335-4354-A135-4E53478EA80B}" dt="2021-08-31T18:32:35.971" v="73"/>
          <ac:spMkLst>
            <pc:docMk/>
            <pc:sldMk cId="2079298369" sldId="283"/>
            <ac:spMk id="2" creationId="{6A16D44E-1F02-4EB5-9496-D7820DD9DF4F}"/>
          </ac:spMkLst>
        </pc:spChg>
        <pc:spChg chg="del mod">
          <ac:chgData name="eyaabid" userId="S::eyaabid@insat.u-carthage.tn::bd086841-9cb6-440d-8594-3c99dc65b8f0" providerId="AD" clId="Web-{9420970A-2335-4354-A135-4E53478EA80B}" dt="2021-08-31T18:32:35.971" v="73"/>
          <ac:spMkLst>
            <pc:docMk/>
            <pc:sldMk cId="2079298369" sldId="283"/>
            <ac:spMk id="3" creationId="{93955470-DE4C-42B5-BFA3-B61FD663BBC6}"/>
          </ac:spMkLst>
        </pc:spChg>
        <pc:spChg chg="add del">
          <ac:chgData name="eyaabid" userId="S::eyaabid@insat.u-carthage.tn::bd086841-9cb6-440d-8594-3c99dc65b8f0" providerId="AD" clId="Web-{9420970A-2335-4354-A135-4E53478EA80B}" dt="2021-08-31T18:38:34.837" v="77"/>
          <ac:spMkLst>
            <pc:docMk/>
            <pc:sldMk cId="2079298369" sldId="283"/>
            <ac:spMk id="9" creationId="{1FC4AC91-30B8-4B0B-A187-C39F19131957}"/>
          </ac:spMkLst>
        </pc:spChg>
        <pc:spChg chg="add">
          <ac:chgData name="eyaabid" userId="S::eyaabid@insat.u-carthage.tn::bd086841-9cb6-440d-8594-3c99dc65b8f0" providerId="AD" clId="Web-{9420970A-2335-4354-A135-4E53478EA80B}" dt="2021-08-31T18:38:34.837" v="77"/>
          <ac:spMkLst>
            <pc:docMk/>
            <pc:sldMk cId="2079298369" sldId="283"/>
            <ac:spMk id="16" creationId="{1FC4AC91-30B8-4B0B-A187-C39F19131957}"/>
          </ac:spMkLst>
        </pc:spChg>
        <pc:graphicFrameChg chg="add mod modGraphic">
          <ac:chgData name="eyaabid" userId="S::eyaabid@insat.u-carthage.tn::bd086841-9cb6-440d-8594-3c99dc65b8f0" providerId="AD" clId="Web-{9420970A-2335-4354-A135-4E53478EA80B}" dt="2021-08-31T18:38:34.837" v="77"/>
          <ac:graphicFrameMkLst>
            <pc:docMk/>
            <pc:sldMk cId="2079298369" sldId="283"/>
            <ac:graphicFrameMk id="5" creationId="{DD4C04E7-A771-4494-95E0-5C6AD8062BFC}"/>
          </ac:graphicFrameMkLst>
        </pc:graphicFrameChg>
        <pc:cxnChg chg="add del">
          <ac:chgData name="eyaabid" userId="S::eyaabid@insat.u-carthage.tn::bd086841-9cb6-440d-8594-3c99dc65b8f0" providerId="AD" clId="Web-{9420970A-2335-4354-A135-4E53478EA80B}" dt="2021-08-31T18:38:34.837" v="77"/>
          <ac:cxnSpMkLst>
            <pc:docMk/>
            <pc:sldMk cId="2079298369" sldId="283"/>
            <ac:cxnSpMk id="11" creationId="{493FE3F6-2B23-4E4E-AA49-C212646DC785}"/>
          </ac:cxnSpMkLst>
        </pc:cxnChg>
        <pc:cxnChg chg="add">
          <ac:chgData name="eyaabid" userId="S::eyaabid@insat.u-carthage.tn::bd086841-9cb6-440d-8594-3c99dc65b8f0" providerId="AD" clId="Web-{9420970A-2335-4354-A135-4E53478EA80B}" dt="2021-08-31T18:38:34.837" v="77"/>
          <ac:cxnSpMkLst>
            <pc:docMk/>
            <pc:sldMk cId="2079298369" sldId="283"/>
            <ac:cxnSpMk id="18" creationId="{493FE3F6-2B23-4E4E-AA49-C212646DC785}"/>
          </ac:cxnSpMkLst>
        </pc:cxnChg>
      </pc:sldChg>
      <pc:sldChg chg="addSp modSp new mod setBg">
        <pc:chgData name="eyaabid" userId="S::eyaabid@insat.u-carthage.tn::bd086841-9cb6-440d-8594-3c99dc65b8f0" providerId="AD" clId="Web-{9420970A-2335-4354-A135-4E53478EA80B}" dt="2021-08-31T18:39:29.057" v="91" actId="20577"/>
        <pc:sldMkLst>
          <pc:docMk/>
          <pc:sldMk cId="4065424677" sldId="284"/>
        </pc:sldMkLst>
        <pc:spChg chg="mod">
          <ac:chgData name="eyaabid" userId="S::eyaabid@insat.u-carthage.tn::bd086841-9cb6-440d-8594-3c99dc65b8f0" providerId="AD" clId="Web-{9420970A-2335-4354-A135-4E53478EA80B}" dt="2021-08-31T18:39:10.088" v="84"/>
          <ac:spMkLst>
            <pc:docMk/>
            <pc:sldMk cId="4065424677" sldId="284"/>
            <ac:spMk id="2" creationId="{2D1A8028-51EF-420D-A4FA-B0B905B961BF}"/>
          </ac:spMkLst>
        </pc:spChg>
        <pc:spChg chg="mod">
          <ac:chgData name="eyaabid" userId="S::eyaabid@insat.u-carthage.tn::bd086841-9cb6-440d-8594-3c99dc65b8f0" providerId="AD" clId="Web-{9420970A-2335-4354-A135-4E53478EA80B}" dt="2021-08-31T18:39:29.057" v="91" actId="20577"/>
          <ac:spMkLst>
            <pc:docMk/>
            <pc:sldMk cId="4065424677" sldId="284"/>
            <ac:spMk id="3" creationId="{CA8DC810-BCF8-4930-892A-1942E0EC1009}"/>
          </ac:spMkLst>
        </pc:spChg>
        <pc:spChg chg="add">
          <ac:chgData name="eyaabid" userId="S::eyaabid@insat.u-carthage.tn::bd086841-9cb6-440d-8594-3c99dc65b8f0" providerId="AD" clId="Web-{9420970A-2335-4354-A135-4E53478EA80B}" dt="2021-08-31T18:39:10.088" v="84"/>
          <ac:spMkLst>
            <pc:docMk/>
            <pc:sldMk cId="4065424677" sldId="284"/>
            <ac:spMk id="8" creationId="{32341510-0E0E-45E4-8CB5-CEA28C2D0C5B}"/>
          </ac:spMkLst>
        </pc:spChg>
        <pc:cxnChg chg="add">
          <ac:chgData name="eyaabid" userId="S::eyaabid@insat.u-carthage.tn::bd086841-9cb6-440d-8594-3c99dc65b8f0" providerId="AD" clId="Web-{9420970A-2335-4354-A135-4E53478EA80B}" dt="2021-08-31T18:39:10.088" v="84"/>
          <ac:cxnSpMkLst>
            <pc:docMk/>
            <pc:sldMk cId="4065424677" sldId="284"/>
            <ac:cxnSpMk id="10" creationId="{6C52BBAB-664F-48C3-A5C1-4CE9D3555DD1}"/>
          </ac:cxnSpMkLst>
        </pc:cxnChg>
      </pc:sldChg>
      <pc:sldChg chg="addSp delSp modSp new mod setBg">
        <pc:chgData name="eyaabid" userId="S::eyaabid@insat.u-carthage.tn::bd086841-9cb6-440d-8594-3c99dc65b8f0" providerId="AD" clId="Web-{9420970A-2335-4354-A135-4E53478EA80B}" dt="2021-08-31T18:41:13.403" v="98"/>
        <pc:sldMkLst>
          <pc:docMk/>
          <pc:sldMk cId="3977103357" sldId="285"/>
        </pc:sldMkLst>
        <pc:spChg chg="mod">
          <ac:chgData name="eyaabid" userId="S::eyaabid@insat.u-carthage.tn::bd086841-9cb6-440d-8594-3c99dc65b8f0" providerId="AD" clId="Web-{9420970A-2335-4354-A135-4E53478EA80B}" dt="2021-08-31T18:41:13.403" v="98"/>
          <ac:spMkLst>
            <pc:docMk/>
            <pc:sldMk cId="3977103357" sldId="285"/>
            <ac:spMk id="2" creationId="{D61CA379-17A5-4F38-BC31-0EB86677E28F}"/>
          </ac:spMkLst>
        </pc:spChg>
        <pc:spChg chg="del mod">
          <ac:chgData name="eyaabid" userId="S::eyaabid@insat.u-carthage.tn::bd086841-9cb6-440d-8594-3c99dc65b8f0" providerId="AD" clId="Web-{9420970A-2335-4354-A135-4E53478EA80B}" dt="2021-08-31T18:41:13.403" v="98"/>
          <ac:spMkLst>
            <pc:docMk/>
            <pc:sldMk cId="3977103357" sldId="285"/>
            <ac:spMk id="3" creationId="{99AE4921-89B5-45FB-9670-EF53BC0AA1C5}"/>
          </ac:spMkLst>
        </pc:spChg>
        <pc:spChg chg="add">
          <ac:chgData name="eyaabid" userId="S::eyaabid@insat.u-carthage.tn::bd086841-9cb6-440d-8594-3c99dc65b8f0" providerId="AD" clId="Web-{9420970A-2335-4354-A135-4E53478EA80B}" dt="2021-08-31T18:41:13.403" v="98"/>
          <ac:spMkLst>
            <pc:docMk/>
            <pc:sldMk cId="3977103357" sldId="285"/>
            <ac:spMk id="11" creationId="{5B6BB888-617E-4D93-B6D4-2EB9D9D98272}"/>
          </ac:spMkLst>
        </pc:spChg>
        <pc:spChg chg="add">
          <ac:chgData name="eyaabid" userId="S::eyaabid@insat.u-carthage.tn::bd086841-9cb6-440d-8594-3c99dc65b8f0" providerId="AD" clId="Web-{9420970A-2335-4354-A135-4E53478EA80B}" dt="2021-08-31T18:41:13.403" v="98"/>
          <ac:spMkLst>
            <pc:docMk/>
            <pc:sldMk cId="3977103357" sldId="285"/>
            <ac:spMk id="13" creationId="{339A0505-A6DD-4BC1-9CA6-9D202A949F72}"/>
          </ac:spMkLst>
        </pc:spChg>
        <pc:picChg chg="add">
          <ac:chgData name="eyaabid" userId="S::eyaabid@insat.u-carthage.tn::bd086841-9cb6-440d-8594-3c99dc65b8f0" providerId="AD" clId="Web-{9420970A-2335-4354-A135-4E53478EA80B}" dt="2021-08-31T18:41:13.403" v="98"/>
          <ac:picMkLst>
            <pc:docMk/>
            <pc:sldMk cId="3977103357" sldId="285"/>
            <ac:picMk id="5" creationId="{B455BACC-26D6-4456-A639-CD6FC49F5E3C}"/>
          </ac:picMkLst>
        </pc:picChg>
        <pc:cxnChg chg="add">
          <ac:chgData name="eyaabid" userId="S::eyaabid@insat.u-carthage.tn::bd086841-9cb6-440d-8594-3c99dc65b8f0" providerId="AD" clId="Web-{9420970A-2335-4354-A135-4E53478EA80B}" dt="2021-08-31T18:41:13.403" v="98"/>
          <ac:cxnSpMkLst>
            <pc:docMk/>
            <pc:sldMk cId="3977103357" sldId="285"/>
            <ac:cxnSpMk id="9" creationId="{C66CC717-08C5-4F3E-B8AA-BA93C8755982}"/>
          </ac:cxnSpMkLst>
        </pc:cxnChg>
        <pc:cxnChg chg="add">
          <ac:chgData name="eyaabid" userId="S::eyaabid@insat.u-carthage.tn::bd086841-9cb6-440d-8594-3c99dc65b8f0" providerId="AD" clId="Web-{9420970A-2335-4354-A135-4E53478EA80B}" dt="2021-08-31T18:41:13.403" v="98"/>
          <ac:cxnSpMkLst>
            <pc:docMk/>
            <pc:sldMk cId="3977103357" sldId="285"/>
            <ac:cxnSpMk id="15" creationId="{D2CC4060-6621-49EA-A90C-71567A92265C}"/>
          </ac:cxnSpMkLst>
        </pc:cxnChg>
      </pc:sldChg>
      <pc:sldChg chg="addSp modSp new mod setBg addAnim">
        <pc:chgData name="eyaabid" userId="S::eyaabid@insat.u-carthage.tn::bd086841-9cb6-440d-8594-3c99dc65b8f0" providerId="AD" clId="Web-{9420970A-2335-4354-A135-4E53478EA80B}" dt="2021-08-31T18:41:44.638" v="103"/>
        <pc:sldMkLst>
          <pc:docMk/>
          <pc:sldMk cId="1689896543" sldId="286"/>
        </pc:sldMkLst>
        <pc:spChg chg="mod">
          <ac:chgData name="eyaabid" userId="S::eyaabid@insat.u-carthage.tn::bd086841-9cb6-440d-8594-3c99dc65b8f0" providerId="AD" clId="Web-{9420970A-2335-4354-A135-4E53478EA80B}" dt="2021-08-31T18:41:44.638" v="102"/>
          <ac:spMkLst>
            <pc:docMk/>
            <pc:sldMk cId="1689896543" sldId="286"/>
            <ac:spMk id="2" creationId="{F934B2B9-9739-4FF4-BF53-9C44FF800CEA}"/>
          </ac:spMkLst>
        </pc:spChg>
        <pc:spChg chg="mod">
          <ac:chgData name="eyaabid" userId="S::eyaabid@insat.u-carthage.tn::bd086841-9cb6-440d-8594-3c99dc65b8f0" providerId="AD" clId="Web-{9420970A-2335-4354-A135-4E53478EA80B}" dt="2021-08-31T18:41:44.638" v="102"/>
          <ac:spMkLst>
            <pc:docMk/>
            <pc:sldMk cId="1689896543" sldId="286"/>
            <ac:spMk id="3" creationId="{BF01AAE7-2EAE-4BB4-8D44-2F800431B1D9}"/>
          </ac:spMkLst>
        </pc:spChg>
        <pc:spChg chg="add">
          <ac:chgData name="eyaabid" userId="S::eyaabid@insat.u-carthage.tn::bd086841-9cb6-440d-8594-3c99dc65b8f0" providerId="AD" clId="Web-{9420970A-2335-4354-A135-4E53478EA80B}" dt="2021-08-31T18:41:44.638" v="102"/>
          <ac:spMkLst>
            <pc:docMk/>
            <pc:sldMk cId="1689896543" sldId="286"/>
            <ac:spMk id="10" creationId="{8C448D53-ACA1-4CA4-B08A-09FB0780C79A}"/>
          </ac:spMkLst>
        </pc:spChg>
        <pc:cxnChg chg="add">
          <ac:chgData name="eyaabid" userId="S::eyaabid@insat.u-carthage.tn::bd086841-9cb6-440d-8594-3c99dc65b8f0" providerId="AD" clId="Web-{9420970A-2335-4354-A135-4E53478EA80B}" dt="2021-08-31T18:41:44.638" v="102"/>
          <ac:cxnSpMkLst>
            <pc:docMk/>
            <pc:sldMk cId="1689896543" sldId="286"/>
            <ac:cxnSpMk id="8" creationId="{C66CC717-08C5-4F3E-B8AA-BA93C8755982}"/>
          </ac:cxnSpMkLst>
        </pc:cxnChg>
        <pc:cxnChg chg="add">
          <ac:chgData name="eyaabid" userId="S::eyaabid@insat.u-carthage.tn::bd086841-9cb6-440d-8594-3c99dc65b8f0" providerId="AD" clId="Web-{9420970A-2335-4354-A135-4E53478EA80B}" dt="2021-08-31T18:41:44.638" v="102"/>
          <ac:cxnSpMkLst>
            <pc:docMk/>
            <pc:sldMk cId="1689896543" sldId="286"/>
            <ac:cxnSpMk id="12" creationId="{3B5719CE-F76F-4313-9A48-ADF79E67BB39}"/>
          </ac:cxnSpMkLst>
        </pc:cxnChg>
      </pc:sldChg>
      <pc:sldChg chg="modSp new">
        <pc:chgData name="eyaabid" userId="S::eyaabid@insat.u-carthage.tn::bd086841-9cb6-440d-8594-3c99dc65b8f0" providerId="AD" clId="Web-{9420970A-2335-4354-A135-4E53478EA80B}" dt="2021-08-31T18:43:30.452" v="118" actId="20577"/>
        <pc:sldMkLst>
          <pc:docMk/>
          <pc:sldMk cId="2428079105" sldId="287"/>
        </pc:sldMkLst>
        <pc:spChg chg="mod">
          <ac:chgData name="eyaabid" userId="S::eyaabid@insat.u-carthage.tn::bd086841-9cb6-440d-8594-3c99dc65b8f0" providerId="AD" clId="Web-{9420970A-2335-4354-A135-4E53478EA80B}" dt="2021-08-31T18:43:30.452" v="118" actId="20577"/>
          <ac:spMkLst>
            <pc:docMk/>
            <pc:sldMk cId="2428079105" sldId="287"/>
            <ac:spMk id="2" creationId="{7D9DAF5A-6235-4EEB-AEA4-4BA411E92C19}"/>
          </ac:spMkLst>
        </pc:spChg>
        <pc:spChg chg="mod">
          <ac:chgData name="eyaabid" userId="S::eyaabid@insat.u-carthage.tn::bd086841-9cb6-440d-8594-3c99dc65b8f0" providerId="AD" clId="Web-{9420970A-2335-4354-A135-4E53478EA80B}" dt="2021-08-31T18:43:09.483" v="113" actId="20577"/>
          <ac:spMkLst>
            <pc:docMk/>
            <pc:sldMk cId="2428079105" sldId="287"/>
            <ac:spMk id="3" creationId="{7DE0DD8C-5004-4F63-B429-D754A2D1BB5B}"/>
          </ac:spMkLst>
        </pc:spChg>
      </pc:sldChg>
      <pc:sldChg chg="addSp delSp modSp new mod setBg">
        <pc:chgData name="eyaabid" userId="S::eyaabid@insat.u-carthage.tn::bd086841-9cb6-440d-8594-3c99dc65b8f0" providerId="AD" clId="Web-{9420970A-2335-4354-A135-4E53478EA80B}" dt="2021-08-31T18:54:19.499" v="129"/>
        <pc:sldMkLst>
          <pc:docMk/>
          <pc:sldMk cId="1709732438" sldId="288"/>
        </pc:sldMkLst>
        <pc:spChg chg="mod">
          <ac:chgData name="eyaabid" userId="S::eyaabid@insat.u-carthage.tn::bd086841-9cb6-440d-8594-3c99dc65b8f0" providerId="AD" clId="Web-{9420970A-2335-4354-A135-4E53478EA80B}" dt="2021-08-31T18:54:19.499" v="129"/>
          <ac:spMkLst>
            <pc:docMk/>
            <pc:sldMk cId="1709732438" sldId="288"/>
            <ac:spMk id="2" creationId="{433BAFF0-E9F2-4310-BFE3-7D7A56C7D472}"/>
          </ac:spMkLst>
        </pc:spChg>
        <pc:spChg chg="del mod">
          <ac:chgData name="eyaabid" userId="S::eyaabid@insat.u-carthage.tn::bd086841-9cb6-440d-8594-3c99dc65b8f0" providerId="AD" clId="Web-{9420970A-2335-4354-A135-4E53478EA80B}" dt="2021-08-31T18:52:14.463" v="126"/>
          <ac:spMkLst>
            <pc:docMk/>
            <pc:sldMk cId="1709732438" sldId="288"/>
            <ac:spMk id="3" creationId="{99C46BA5-CD3D-4FCD-9772-78306811461E}"/>
          </ac:spMkLst>
        </pc:spChg>
        <pc:spChg chg="add del">
          <ac:chgData name="eyaabid" userId="S::eyaabid@insat.u-carthage.tn::bd086841-9cb6-440d-8594-3c99dc65b8f0" providerId="AD" clId="Web-{9420970A-2335-4354-A135-4E53478EA80B}" dt="2021-08-31T18:54:19.499" v="129"/>
          <ac:spMkLst>
            <pc:docMk/>
            <pc:sldMk cId="1709732438" sldId="288"/>
            <ac:spMk id="9" creationId="{1FC4AC91-30B8-4B0B-A187-C39F19131957}"/>
          </ac:spMkLst>
        </pc:spChg>
        <pc:spChg chg="add">
          <ac:chgData name="eyaabid" userId="S::eyaabid@insat.u-carthage.tn::bd086841-9cb6-440d-8594-3c99dc65b8f0" providerId="AD" clId="Web-{9420970A-2335-4354-A135-4E53478EA80B}" dt="2021-08-31T18:54:19.499" v="129"/>
          <ac:spMkLst>
            <pc:docMk/>
            <pc:sldMk cId="1709732438" sldId="288"/>
            <ac:spMk id="16" creationId="{4CFC294A-7FF8-4114-B0AD-F3B7F15EFC66}"/>
          </ac:spMkLst>
        </pc:spChg>
        <pc:graphicFrameChg chg="add mod modGraphic">
          <ac:chgData name="eyaabid" userId="S::eyaabid@insat.u-carthage.tn::bd086841-9cb6-440d-8594-3c99dc65b8f0" providerId="AD" clId="Web-{9420970A-2335-4354-A135-4E53478EA80B}" dt="2021-08-31T18:54:19.499" v="129"/>
          <ac:graphicFrameMkLst>
            <pc:docMk/>
            <pc:sldMk cId="1709732438" sldId="288"/>
            <ac:graphicFrameMk id="5" creationId="{D509C2FB-10F7-4A9D-9B33-87CC171376B6}"/>
          </ac:graphicFrameMkLst>
        </pc:graphicFrameChg>
        <pc:cxnChg chg="add del">
          <ac:chgData name="eyaabid" userId="S::eyaabid@insat.u-carthage.tn::bd086841-9cb6-440d-8594-3c99dc65b8f0" providerId="AD" clId="Web-{9420970A-2335-4354-A135-4E53478EA80B}" dt="2021-08-31T18:54:19.499" v="129"/>
          <ac:cxnSpMkLst>
            <pc:docMk/>
            <pc:sldMk cId="1709732438" sldId="288"/>
            <ac:cxnSpMk id="11" creationId="{493FE3F6-2B23-4E4E-AA49-C212646DC785}"/>
          </ac:cxnSpMkLst>
        </pc:cxnChg>
        <pc:cxnChg chg="add">
          <ac:chgData name="eyaabid" userId="S::eyaabid@insat.u-carthage.tn::bd086841-9cb6-440d-8594-3c99dc65b8f0" providerId="AD" clId="Web-{9420970A-2335-4354-A135-4E53478EA80B}" dt="2021-08-31T18:54:19.499" v="129"/>
          <ac:cxnSpMkLst>
            <pc:docMk/>
            <pc:sldMk cId="1709732438" sldId="288"/>
            <ac:cxnSpMk id="18" creationId="{493FE3F6-2B23-4E4E-AA49-C212646DC785}"/>
          </ac:cxnSpMkLst>
        </pc:cxnChg>
      </pc:sldChg>
      <pc:sldChg chg="addSp modSp new">
        <pc:chgData name="eyaabid" userId="S::eyaabid@insat.u-carthage.tn::bd086841-9cb6-440d-8594-3c99dc65b8f0" providerId="AD" clId="Web-{9420970A-2335-4354-A135-4E53478EA80B}" dt="2021-08-31T18:55:46.095" v="142" actId="1076"/>
        <pc:sldMkLst>
          <pc:docMk/>
          <pc:sldMk cId="1033568545" sldId="289"/>
        </pc:sldMkLst>
        <pc:spChg chg="mod">
          <ac:chgData name="eyaabid" userId="S::eyaabid@insat.u-carthage.tn::bd086841-9cb6-440d-8594-3c99dc65b8f0" providerId="AD" clId="Web-{9420970A-2335-4354-A135-4E53478EA80B}" dt="2021-08-31T18:55:39.423" v="141" actId="20577"/>
          <ac:spMkLst>
            <pc:docMk/>
            <pc:sldMk cId="1033568545" sldId="289"/>
            <ac:spMk id="2" creationId="{599B3ACE-EA7C-4654-A039-CA120523844E}"/>
          </ac:spMkLst>
        </pc:spChg>
        <pc:spChg chg="mod">
          <ac:chgData name="eyaabid" userId="S::eyaabid@insat.u-carthage.tn::bd086841-9cb6-440d-8594-3c99dc65b8f0" providerId="AD" clId="Web-{9420970A-2335-4354-A135-4E53478EA80B}" dt="2021-08-31T18:55:21.360" v="139" actId="20577"/>
          <ac:spMkLst>
            <pc:docMk/>
            <pc:sldMk cId="1033568545" sldId="289"/>
            <ac:spMk id="3" creationId="{C8812466-0BAD-4DC0-BBFB-ABB3C6B1DD54}"/>
          </ac:spMkLst>
        </pc:spChg>
        <pc:picChg chg="add mod">
          <ac:chgData name="eyaabid" userId="S::eyaabid@insat.u-carthage.tn::bd086841-9cb6-440d-8594-3c99dc65b8f0" providerId="AD" clId="Web-{9420970A-2335-4354-A135-4E53478EA80B}" dt="2021-08-31T18:55:46.095" v="142" actId="1076"/>
          <ac:picMkLst>
            <pc:docMk/>
            <pc:sldMk cId="1033568545" sldId="289"/>
            <ac:picMk id="4" creationId="{9108218A-CD9B-4C33-A870-09A22858792C}"/>
          </ac:picMkLst>
        </pc:picChg>
      </pc:sldChg>
      <pc:sldChg chg="addSp modSp new mod setBg">
        <pc:chgData name="eyaabid" userId="S::eyaabid@insat.u-carthage.tn::bd086841-9cb6-440d-8594-3c99dc65b8f0" providerId="AD" clId="Web-{9420970A-2335-4354-A135-4E53478EA80B}" dt="2021-08-31T18:57:53.394" v="158" actId="20577"/>
        <pc:sldMkLst>
          <pc:docMk/>
          <pc:sldMk cId="149748561" sldId="290"/>
        </pc:sldMkLst>
        <pc:spChg chg="mod">
          <ac:chgData name="eyaabid" userId="S::eyaabid@insat.u-carthage.tn::bd086841-9cb6-440d-8594-3c99dc65b8f0" providerId="AD" clId="Web-{9420970A-2335-4354-A135-4E53478EA80B}" dt="2021-08-31T18:56:58.378" v="152"/>
          <ac:spMkLst>
            <pc:docMk/>
            <pc:sldMk cId="149748561" sldId="290"/>
            <ac:spMk id="2" creationId="{472BA6AE-63A0-43AB-853E-3DE4DD3C2811}"/>
          </ac:spMkLst>
        </pc:spChg>
        <pc:spChg chg="mod">
          <ac:chgData name="eyaabid" userId="S::eyaabid@insat.u-carthage.tn::bd086841-9cb6-440d-8594-3c99dc65b8f0" providerId="AD" clId="Web-{9420970A-2335-4354-A135-4E53478EA80B}" dt="2021-08-31T18:57:53.394" v="158" actId="20577"/>
          <ac:spMkLst>
            <pc:docMk/>
            <pc:sldMk cId="149748561" sldId="290"/>
            <ac:spMk id="3" creationId="{2086805E-4548-4A73-AE08-0C9A1BBA111E}"/>
          </ac:spMkLst>
        </pc:spChg>
        <pc:spChg chg="add">
          <ac:chgData name="eyaabid" userId="S::eyaabid@insat.u-carthage.tn::bd086841-9cb6-440d-8594-3c99dc65b8f0" providerId="AD" clId="Web-{9420970A-2335-4354-A135-4E53478EA80B}" dt="2021-08-31T18:56:58.378" v="152"/>
          <ac:spMkLst>
            <pc:docMk/>
            <pc:sldMk cId="149748561" sldId="290"/>
            <ac:spMk id="8" creationId="{32341510-0E0E-45E4-8CB5-CEA28C2D0C5B}"/>
          </ac:spMkLst>
        </pc:spChg>
        <pc:cxnChg chg="add">
          <ac:chgData name="eyaabid" userId="S::eyaabid@insat.u-carthage.tn::bd086841-9cb6-440d-8594-3c99dc65b8f0" providerId="AD" clId="Web-{9420970A-2335-4354-A135-4E53478EA80B}" dt="2021-08-31T18:56:58.378" v="152"/>
          <ac:cxnSpMkLst>
            <pc:docMk/>
            <pc:sldMk cId="149748561" sldId="290"/>
            <ac:cxnSpMk id="10" creationId="{6C52BBAB-664F-48C3-A5C1-4CE9D3555DD1}"/>
          </ac:cxnSpMkLst>
        </pc:cxnChg>
      </pc:sldChg>
      <pc:sldChg chg="modSp new">
        <pc:chgData name="eyaabid" userId="S::eyaabid@insat.u-carthage.tn::bd086841-9cb6-440d-8594-3c99dc65b8f0" providerId="AD" clId="Web-{9420970A-2335-4354-A135-4E53478EA80B}" dt="2021-08-31T18:58:49.927" v="164" actId="20577"/>
        <pc:sldMkLst>
          <pc:docMk/>
          <pc:sldMk cId="1955892532" sldId="291"/>
        </pc:sldMkLst>
        <pc:spChg chg="mod">
          <ac:chgData name="eyaabid" userId="S::eyaabid@insat.u-carthage.tn::bd086841-9cb6-440d-8594-3c99dc65b8f0" providerId="AD" clId="Web-{9420970A-2335-4354-A135-4E53478EA80B}" dt="2021-08-31T18:58:49.927" v="164" actId="20577"/>
          <ac:spMkLst>
            <pc:docMk/>
            <pc:sldMk cId="1955892532" sldId="291"/>
            <ac:spMk id="2" creationId="{B4DA71AB-3147-441A-B6AA-453B03FAF199}"/>
          </ac:spMkLst>
        </pc:spChg>
        <pc:spChg chg="mod">
          <ac:chgData name="eyaabid" userId="S::eyaabid@insat.u-carthage.tn::bd086841-9cb6-440d-8594-3c99dc65b8f0" providerId="AD" clId="Web-{9420970A-2335-4354-A135-4E53478EA80B}" dt="2021-08-31T18:58:33.739" v="163" actId="20577"/>
          <ac:spMkLst>
            <pc:docMk/>
            <pc:sldMk cId="1955892532" sldId="291"/>
            <ac:spMk id="3" creationId="{ED1BF329-16E3-4AED-A96D-FBC46D367A1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4" Type="http://schemas.openxmlformats.org/officeDocument/2006/relationships/image" Target="../media/image72.svg"/></Relationships>
</file>

<file path=ppt/diagrams/_rels/data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ata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4" Type="http://schemas.openxmlformats.org/officeDocument/2006/relationships/image" Target="../media/image7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5334AA-1C83-4C5B-BC47-1FD88191AD8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1074E4F-EEE2-4029-83F4-77D8B777044C}">
      <dgm:prSet/>
      <dgm:spPr/>
      <dgm:t>
        <a:bodyPr/>
        <a:lstStyle/>
        <a:p>
          <a:r>
            <a:rPr lang="en-US"/>
            <a:t>The most popular and one of the most widely used, elegant object tracking framework is Deep SORT, an extension to SORT (Simple Real time Tracker). </a:t>
          </a:r>
        </a:p>
      </dgm:t>
    </dgm:pt>
    <dgm:pt modelId="{657FCC41-01FA-4830-AC75-81CF40886571}" type="parTrans" cxnId="{2B685552-4997-47BF-AB02-42497A00A7FA}">
      <dgm:prSet/>
      <dgm:spPr/>
      <dgm:t>
        <a:bodyPr/>
        <a:lstStyle/>
        <a:p>
          <a:endParaRPr lang="en-US"/>
        </a:p>
      </dgm:t>
    </dgm:pt>
    <dgm:pt modelId="{37A259C0-A79E-4B61-AA4D-BD436CC2755D}" type="sibTrans" cxnId="{2B685552-4997-47BF-AB02-42497A00A7FA}">
      <dgm:prSet/>
      <dgm:spPr/>
      <dgm:t>
        <a:bodyPr/>
        <a:lstStyle/>
        <a:p>
          <a:endParaRPr lang="en-US"/>
        </a:p>
      </dgm:t>
    </dgm:pt>
    <dgm:pt modelId="{2FA9C62D-14B1-4A90-BEAD-BF17D7CC14A9}">
      <dgm:prSet/>
      <dgm:spPr/>
      <dgm:t>
        <a:bodyPr/>
        <a:lstStyle/>
        <a:p>
          <a:r>
            <a:rPr lang="en-US"/>
            <a:t>We shall go through the concepts introduced in brief and delve into the implementation.</a:t>
          </a:r>
        </a:p>
      </dgm:t>
    </dgm:pt>
    <dgm:pt modelId="{7177B915-5915-423F-8086-71F5941F38C3}" type="parTrans" cxnId="{2EA360A9-EB2F-4BBD-B498-222CA9F5C44C}">
      <dgm:prSet/>
      <dgm:spPr/>
      <dgm:t>
        <a:bodyPr/>
        <a:lstStyle/>
        <a:p>
          <a:endParaRPr lang="en-US"/>
        </a:p>
      </dgm:t>
    </dgm:pt>
    <dgm:pt modelId="{1D521EDC-66E9-4493-A859-A11A42C86B4E}" type="sibTrans" cxnId="{2EA360A9-EB2F-4BBD-B498-222CA9F5C44C}">
      <dgm:prSet/>
      <dgm:spPr/>
      <dgm:t>
        <a:bodyPr/>
        <a:lstStyle/>
        <a:p>
          <a:endParaRPr lang="en-US"/>
        </a:p>
      </dgm:t>
    </dgm:pt>
    <dgm:pt modelId="{F8025E1C-CE9E-41D2-A42E-8B30A9B02DB5}" type="pres">
      <dgm:prSet presAssocID="{AD5334AA-1C83-4C5B-BC47-1FD88191AD81}" presName="root" presStyleCnt="0">
        <dgm:presLayoutVars>
          <dgm:dir/>
          <dgm:resizeHandles val="exact"/>
        </dgm:presLayoutVars>
      </dgm:prSet>
      <dgm:spPr/>
    </dgm:pt>
    <dgm:pt modelId="{EB8D6C82-A2A8-4C4B-9439-88BE5020284C}" type="pres">
      <dgm:prSet presAssocID="{AD5334AA-1C83-4C5B-BC47-1FD88191AD81}" presName="container" presStyleCnt="0">
        <dgm:presLayoutVars>
          <dgm:dir/>
          <dgm:resizeHandles val="exact"/>
        </dgm:presLayoutVars>
      </dgm:prSet>
      <dgm:spPr/>
    </dgm:pt>
    <dgm:pt modelId="{5ADDB9AD-E732-4D54-AEAA-26F290BAFAC5}" type="pres">
      <dgm:prSet presAssocID="{91074E4F-EEE2-4029-83F4-77D8B777044C}" presName="compNode" presStyleCnt="0"/>
      <dgm:spPr/>
    </dgm:pt>
    <dgm:pt modelId="{E7174924-37C9-4054-8799-52566E1A80F3}" type="pres">
      <dgm:prSet presAssocID="{91074E4F-EEE2-4029-83F4-77D8B777044C}" presName="iconBgRect" presStyleLbl="bgShp" presStyleIdx="0" presStyleCnt="2"/>
      <dgm:spPr/>
    </dgm:pt>
    <dgm:pt modelId="{D7F8AC13-E0A0-4588-B716-1760CE331738}" type="pres">
      <dgm:prSet presAssocID="{91074E4F-EEE2-4029-83F4-77D8B77704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0A9FEE02-24B7-4FFA-9E3D-64B4C7E2CBC9}" type="pres">
      <dgm:prSet presAssocID="{91074E4F-EEE2-4029-83F4-77D8B777044C}" presName="spaceRect" presStyleCnt="0"/>
      <dgm:spPr/>
    </dgm:pt>
    <dgm:pt modelId="{600BF14B-49FF-4C2B-99E5-4CD8A8732DCB}" type="pres">
      <dgm:prSet presAssocID="{91074E4F-EEE2-4029-83F4-77D8B777044C}" presName="textRect" presStyleLbl="revTx" presStyleIdx="0" presStyleCnt="2">
        <dgm:presLayoutVars>
          <dgm:chMax val="1"/>
          <dgm:chPref val="1"/>
        </dgm:presLayoutVars>
      </dgm:prSet>
      <dgm:spPr/>
    </dgm:pt>
    <dgm:pt modelId="{C0849596-0529-4F44-9C07-CE1D5A89A7DE}" type="pres">
      <dgm:prSet presAssocID="{37A259C0-A79E-4B61-AA4D-BD436CC2755D}" presName="sibTrans" presStyleLbl="sibTrans2D1" presStyleIdx="0" presStyleCnt="0"/>
      <dgm:spPr/>
    </dgm:pt>
    <dgm:pt modelId="{78E4D973-D2C4-424C-BF86-CFC8DBDCC60E}" type="pres">
      <dgm:prSet presAssocID="{2FA9C62D-14B1-4A90-BEAD-BF17D7CC14A9}" presName="compNode" presStyleCnt="0"/>
      <dgm:spPr/>
    </dgm:pt>
    <dgm:pt modelId="{BDD62CE7-CDCA-424A-A09B-6C2BCFCE9A1A}" type="pres">
      <dgm:prSet presAssocID="{2FA9C62D-14B1-4A90-BEAD-BF17D7CC14A9}" presName="iconBgRect" presStyleLbl="bgShp" presStyleIdx="1" presStyleCnt="2"/>
      <dgm:spPr/>
    </dgm:pt>
    <dgm:pt modelId="{6DF20C09-6604-453D-BC90-0FA2E2333819}" type="pres">
      <dgm:prSet presAssocID="{2FA9C62D-14B1-4A90-BEAD-BF17D7CC14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5BD5AE95-F3B3-4B62-BBEA-1B0C8D269894}" type="pres">
      <dgm:prSet presAssocID="{2FA9C62D-14B1-4A90-BEAD-BF17D7CC14A9}" presName="spaceRect" presStyleCnt="0"/>
      <dgm:spPr/>
    </dgm:pt>
    <dgm:pt modelId="{1B73DF42-7C5C-4E45-AB4E-67B41DA20AE6}" type="pres">
      <dgm:prSet presAssocID="{2FA9C62D-14B1-4A90-BEAD-BF17D7CC14A9}" presName="textRect" presStyleLbl="revTx" presStyleIdx="1" presStyleCnt="2">
        <dgm:presLayoutVars>
          <dgm:chMax val="1"/>
          <dgm:chPref val="1"/>
        </dgm:presLayoutVars>
      </dgm:prSet>
      <dgm:spPr/>
    </dgm:pt>
  </dgm:ptLst>
  <dgm:cxnLst>
    <dgm:cxn modelId="{2B685552-4997-47BF-AB02-42497A00A7FA}" srcId="{AD5334AA-1C83-4C5B-BC47-1FD88191AD81}" destId="{91074E4F-EEE2-4029-83F4-77D8B777044C}" srcOrd="0" destOrd="0" parTransId="{657FCC41-01FA-4830-AC75-81CF40886571}" sibTransId="{37A259C0-A79E-4B61-AA4D-BD436CC2755D}"/>
    <dgm:cxn modelId="{585C5690-5BB6-44E3-A94A-96659711324F}" type="presOf" srcId="{91074E4F-EEE2-4029-83F4-77D8B777044C}" destId="{600BF14B-49FF-4C2B-99E5-4CD8A8732DCB}" srcOrd="0" destOrd="0" presId="urn:microsoft.com/office/officeart/2018/2/layout/IconCircleList"/>
    <dgm:cxn modelId="{2EA360A9-EB2F-4BBD-B498-222CA9F5C44C}" srcId="{AD5334AA-1C83-4C5B-BC47-1FD88191AD81}" destId="{2FA9C62D-14B1-4A90-BEAD-BF17D7CC14A9}" srcOrd="1" destOrd="0" parTransId="{7177B915-5915-423F-8086-71F5941F38C3}" sibTransId="{1D521EDC-66E9-4493-A859-A11A42C86B4E}"/>
    <dgm:cxn modelId="{1E5634B9-86C4-45DD-B81C-57D1F10614E5}" type="presOf" srcId="{37A259C0-A79E-4B61-AA4D-BD436CC2755D}" destId="{C0849596-0529-4F44-9C07-CE1D5A89A7DE}" srcOrd="0" destOrd="0" presId="urn:microsoft.com/office/officeart/2018/2/layout/IconCircleList"/>
    <dgm:cxn modelId="{327E83E5-8F1D-48BA-BD9A-DFDF1B2058B9}" type="presOf" srcId="{AD5334AA-1C83-4C5B-BC47-1FD88191AD81}" destId="{F8025E1C-CE9E-41D2-A42E-8B30A9B02DB5}" srcOrd="0" destOrd="0" presId="urn:microsoft.com/office/officeart/2018/2/layout/IconCircleList"/>
    <dgm:cxn modelId="{57CD64EF-ED7F-4110-BC12-41F0A3DB0D3E}" type="presOf" srcId="{2FA9C62D-14B1-4A90-BEAD-BF17D7CC14A9}" destId="{1B73DF42-7C5C-4E45-AB4E-67B41DA20AE6}" srcOrd="0" destOrd="0" presId="urn:microsoft.com/office/officeart/2018/2/layout/IconCircleList"/>
    <dgm:cxn modelId="{02016082-FBEF-4494-8B0C-BE1BD5AC6BE0}" type="presParOf" srcId="{F8025E1C-CE9E-41D2-A42E-8B30A9B02DB5}" destId="{EB8D6C82-A2A8-4C4B-9439-88BE5020284C}" srcOrd="0" destOrd="0" presId="urn:microsoft.com/office/officeart/2018/2/layout/IconCircleList"/>
    <dgm:cxn modelId="{12EB953C-6C60-433A-BFB7-0FAA83370279}" type="presParOf" srcId="{EB8D6C82-A2A8-4C4B-9439-88BE5020284C}" destId="{5ADDB9AD-E732-4D54-AEAA-26F290BAFAC5}" srcOrd="0" destOrd="0" presId="urn:microsoft.com/office/officeart/2018/2/layout/IconCircleList"/>
    <dgm:cxn modelId="{8B6A2EB8-5717-4367-BC52-E8FA1C5AC65A}" type="presParOf" srcId="{5ADDB9AD-E732-4D54-AEAA-26F290BAFAC5}" destId="{E7174924-37C9-4054-8799-52566E1A80F3}" srcOrd="0" destOrd="0" presId="urn:microsoft.com/office/officeart/2018/2/layout/IconCircleList"/>
    <dgm:cxn modelId="{933975F9-771F-436C-BB95-87C997BC0571}" type="presParOf" srcId="{5ADDB9AD-E732-4D54-AEAA-26F290BAFAC5}" destId="{D7F8AC13-E0A0-4588-B716-1760CE331738}" srcOrd="1" destOrd="0" presId="urn:microsoft.com/office/officeart/2018/2/layout/IconCircleList"/>
    <dgm:cxn modelId="{0DA6DB46-7D70-443B-8CC2-A8399049C078}" type="presParOf" srcId="{5ADDB9AD-E732-4D54-AEAA-26F290BAFAC5}" destId="{0A9FEE02-24B7-4FFA-9E3D-64B4C7E2CBC9}" srcOrd="2" destOrd="0" presId="urn:microsoft.com/office/officeart/2018/2/layout/IconCircleList"/>
    <dgm:cxn modelId="{4E9BD48E-ADBF-47CA-9724-17D9E6FF168A}" type="presParOf" srcId="{5ADDB9AD-E732-4D54-AEAA-26F290BAFAC5}" destId="{600BF14B-49FF-4C2B-99E5-4CD8A8732DCB}" srcOrd="3" destOrd="0" presId="urn:microsoft.com/office/officeart/2018/2/layout/IconCircleList"/>
    <dgm:cxn modelId="{50AFCF58-B827-423C-BD71-BB6765CC3928}" type="presParOf" srcId="{EB8D6C82-A2A8-4C4B-9439-88BE5020284C}" destId="{C0849596-0529-4F44-9C07-CE1D5A89A7DE}" srcOrd="1" destOrd="0" presId="urn:microsoft.com/office/officeart/2018/2/layout/IconCircleList"/>
    <dgm:cxn modelId="{56FB5C53-FE25-4C67-8BC2-118DE9276FBE}" type="presParOf" srcId="{EB8D6C82-A2A8-4C4B-9439-88BE5020284C}" destId="{78E4D973-D2C4-424C-BF86-CFC8DBDCC60E}" srcOrd="2" destOrd="0" presId="urn:microsoft.com/office/officeart/2018/2/layout/IconCircleList"/>
    <dgm:cxn modelId="{B6BFF524-AF80-46DD-A510-B539160F543C}" type="presParOf" srcId="{78E4D973-D2C4-424C-BF86-CFC8DBDCC60E}" destId="{BDD62CE7-CDCA-424A-A09B-6C2BCFCE9A1A}" srcOrd="0" destOrd="0" presId="urn:microsoft.com/office/officeart/2018/2/layout/IconCircleList"/>
    <dgm:cxn modelId="{58746E44-02EE-4695-ACF9-1FB44A379F4E}" type="presParOf" srcId="{78E4D973-D2C4-424C-BF86-CFC8DBDCC60E}" destId="{6DF20C09-6604-453D-BC90-0FA2E2333819}" srcOrd="1" destOrd="0" presId="urn:microsoft.com/office/officeart/2018/2/layout/IconCircleList"/>
    <dgm:cxn modelId="{351CBE69-AE85-4EEE-886E-70D5681035A0}" type="presParOf" srcId="{78E4D973-D2C4-424C-BF86-CFC8DBDCC60E}" destId="{5BD5AE95-F3B3-4B62-BBEA-1B0C8D269894}" srcOrd="2" destOrd="0" presId="urn:microsoft.com/office/officeart/2018/2/layout/IconCircleList"/>
    <dgm:cxn modelId="{474FC62C-3B6C-4CEE-A012-5BC2D79B48AA}" type="presParOf" srcId="{78E4D973-D2C4-424C-BF86-CFC8DBDCC60E}" destId="{1B73DF42-7C5C-4E45-AB4E-67B41DA20AE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AFB6BF-2E89-4FF6-8B00-57FEA03A14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F18A6E-6A28-4FF3-BA62-7DAA8D4AC2E6}">
      <dgm:prSet/>
      <dgm:spPr/>
      <dgm:t>
        <a:bodyPr/>
        <a:lstStyle/>
        <a:p>
          <a:r>
            <a:rPr lang="en-US"/>
            <a:t>Find the smallest element (call it </a:t>
          </a:r>
          <a:r>
            <a:rPr lang="en-US" i="1"/>
            <a:t>k</a:t>
          </a:r>
          <a:r>
            <a:rPr lang="en-US"/>
            <a:t>) that is not covered by a line in Step 3. </a:t>
          </a:r>
        </a:p>
      </dgm:t>
    </dgm:pt>
    <dgm:pt modelId="{C1F62790-CA40-440C-933F-2BDF53F41002}" type="parTrans" cxnId="{EC23CA3E-D52A-4D78-8239-3BE57F6CF050}">
      <dgm:prSet/>
      <dgm:spPr/>
      <dgm:t>
        <a:bodyPr/>
        <a:lstStyle/>
        <a:p>
          <a:endParaRPr lang="en-US"/>
        </a:p>
      </dgm:t>
    </dgm:pt>
    <dgm:pt modelId="{4BE0BCA4-388A-4147-A1A0-D4BC944AC367}" type="sibTrans" cxnId="{EC23CA3E-D52A-4D78-8239-3BE57F6CF050}">
      <dgm:prSet/>
      <dgm:spPr/>
      <dgm:t>
        <a:bodyPr/>
        <a:lstStyle/>
        <a:p>
          <a:endParaRPr lang="en-US"/>
        </a:p>
      </dgm:t>
    </dgm:pt>
    <dgm:pt modelId="{49791A4B-B323-48E0-AF98-22CE309B9FD0}">
      <dgm:prSet/>
      <dgm:spPr/>
      <dgm:t>
        <a:bodyPr/>
        <a:lstStyle/>
        <a:p>
          <a:r>
            <a:rPr lang="en-US"/>
            <a:t>Subtract </a:t>
          </a:r>
          <a:r>
            <a:rPr lang="en-US" i="1"/>
            <a:t>k</a:t>
          </a:r>
          <a:r>
            <a:rPr lang="en-US"/>
            <a:t> from all uncovered elements, and add </a:t>
          </a:r>
          <a:r>
            <a:rPr lang="en-US" i="1"/>
            <a:t>k</a:t>
          </a:r>
          <a:r>
            <a:rPr lang="en-US"/>
            <a:t> to all elements that are covered twice.</a:t>
          </a:r>
        </a:p>
      </dgm:t>
    </dgm:pt>
    <dgm:pt modelId="{9F0682B5-0090-410B-8D5E-466225950B60}" type="parTrans" cxnId="{5D13A191-F7A0-42B2-9DCA-620F0421A8E3}">
      <dgm:prSet/>
      <dgm:spPr/>
      <dgm:t>
        <a:bodyPr/>
        <a:lstStyle/>
        <a:p>
          <a:endParaRPr lang="en-US"/>
        </a:p>
      </dgm:t>
    </dgm:pt>
    <dgm:pt modelId="{DD657783-CAA4-466E-BA77-A167BF405B91}" type="sibTrans" cxnId="{5D13A191-F7A0-42B2-9DCA-620F0421A8E3}">
      <dgm:prSet/>
      <dgm:spPr/>
      <dgm:t>
        <a:bodyPr/>
        <a:lstStyle/>
        <a:p>
          <a:endParaRPr lang="en-US"/>
        </a:p>
      </dgm:t>
    </dgm:pt>
    <dgm:pt modelId="{DCB31526-797F-45A7-9DEA-8ACDC0B50B79}" type="pres">
      <dgm:prSet presAssocID="{0FAFB6BF-2E89-4FF6-8B00-57FEA03A1485}" presName="root" presStyleCnt="0">
        <dgm:presLayoutVars>
          <dgm:dir/>
          <dgm:resizeHandles val="exact"/>
        </dgm:presLayoutVars>
      </dgm:prSet>
      <dgm:spPr/>
    </dgm:pt>
    <dgm:pt modelId="{10CC23D8-74EA-4092-BF6F-42BE30EFC0F1}" type="pres">
      <dgm:prSet presAssocID="{E6F18A6E-6A28-4FF3-BA62-7DAA8D4AC2E6}" presName="compNode" presStyleCnt="0"/>
      <dgm:spPr/>
    </dgm:pt>
    <dgm:pt modelId="{C4E2C07F-EFFE-49F2-BAD7-D03F31AC6FB7}" type="pres">
      <dgm:prSet presAssocID="{E6F18A6E-6A28-4FF3-BA62-7DAA8D4AC2E6}" presName="bgRect" presStyleLbl="bgShp" presStyleIdx="0" presStyleCnt="2"/>
      <dgm:spPr/>
    </dgm:pt>
    <dgm:pt modelId="{FF2D2560-EBCB-416E-87C5-E47C805D89CB}" type="pres">
      <dgm:prSet presAssocID="{E6F18A6E-6A28-4FF3-BA62-7DAA8D4AC2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A80A4B1D-E55F-48D9-9B44-BF019E1DA009}" type="pres">
      <dgm:prSet presAssocID="{E6F18A6E-6A28-4FF3-BA62-7DAA8D4AC2E6}" presName="spaceRect" presStyleCnt="0"/>
      <dgm:spPr/>
    </dgm:pt>
    <dgm:pt modelId="{2B3EA741-AE0C-42FD-8505-310CA743E4FA}" type="pres">
      <dgm:prSet presAssocID="{E6F18A6E-6A28-4FF3-BA62-7DAA8D4AC2E6}" presName="parTx" presStyleLbl="revTx" presStyleIdx="0" presStyleCnt="2">
        <dgm:presLayoutVars>
          <dgm:chMax val="0"/>
          <dgm:chPref val="0"/>
        </dgm:presLayoutVars>
      </dgm:prSet>
      <dgm:spPr/>
    </dgm:pt>
    <dgm:pt modelId="{EAF39670-B713-4422-9038-E4A68845EA19}" type="pres">
      <dgm:prSet presAssocID="{4BE0BCA4-388A-4147-A1A0-D4BC944AC367}" presName="sibTrans" presStyleCnt="0"/>
      <dgm:spPr/>
    </dgm:pt>
    <dgm:pt modelId="{7B50A409-E217-4975-8BBB-452061098D8C}" type="pres">
      <dgm:prSet presAssocID="{49791A4B-B323-48E0-AF98-22CE309B9FD0}" presName="compNode" presStyleCnt="0"/>
      <dgm:spPr/>
    </dgm:pt>
    <dgm:pt modelId="{AB3145C2-C062-41CD-AD0B-AB9EE53D0564}" type="pres">
      <dgm:prSet presAssocID="{49791A4B-B323-48E0-AF98-22CE309B9FD0}" presName="bgRect" presStyleLbl="bgShp" presStyleIdx="1" presStyleCnt="2"/>
      <dgm:spPr/>
    </dgm:pt>
    <dgm:pt modelId="{9FD22456-D00B-4C23-BA48-C94F18D64250}" type="pres">
      <dgm:prSet presAssocID="{49791A4B-B323-48E0-AF98-22CE309B9F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D0ED2A5B-F7B6-4418-A23B-9D05D08C12DD}" type="pres">
      <dgm:prSet presAssocID="{49791A4B-B323-48E0-AF98-22CE309B9FD0}" presName="spaceRect" presStyleCnt="0"/>
      <dgm:spPr/>
    </dgm:pt>
    <dgm:pt modelId="{9E0E05EF-B37F-4B28-A7DF-7CAB1D9D14BD}" type="pres">
      <dgm:prSet presAssocID="{49791A4B-B323-48E0-AF98-22CE309B9FD0}" presName="parTx" presStyleLbl="revTx" presStyleIdx="1" presStyleCnt="2">
        <dgm:presLayoutVars>
          <dgm:chMax val="0"/>
          <dgm:chPref val="0"/>
        </dgm:presLayoutVars>
      </dgm:prSet>
      <dgm:spPr/>
    </dgm:pt>
  </dgm:ptLst>
  <dgm:cxnLst>
    <dgm:cxn modelId="{EC23CA3E-D52A-4D78-8239-3BE57F6CF050}" srcId="{0FAFB6BF-2E89-4FF6-8B00-57FEA03A1485}" destId="{E6F18A6E-6A28-4FF3-BA62-7DAA8D4AC2E6}" srcOrd="0" destOrd="0" parTransId="{C1F62790-CA40-440C-933F-2BDF53F41002}" sibTransId="{4BE0BCA4-388A-4147-A1A0-D4BC944AC367}"/>
    <dgm:cxn modelId="{DD5B6655-DDC6-4D21-A9A7-05636F25A4B7}" type="presOf" srcId="{0FAFB6BF-2E89-4FF6-8B00-57FEA03A1485}" destId="{DCB31526-797F-45A7-9DEA-8ACDC0B50B79}" srcOrd="0" destOrd="0" presId="urn:microsoft.com/office/officeart/2018/2/layout/IconVerticalSolidList"/>
    <dgm:cxn modelId="{5D13A191-F7A0-42B2-9DCA-620F0421A8E3}" srcId="{0FAFB6BF-2E89-4FF6-8B00-57FEA03A1485}" destId="{49791A4B-B323-48E0-AF98-22CE309B9FD0}" srcOrd="1" destOrd="0" parTransId="{9F0682B5-0090-410B-8D5E-466225950B60}" sibTransId="{DD657783-CAA4-466E-BA77-A167BF405B91}"/>
    <dgm:cxn modelId="{F36AC0AD-59D3-426A-8D01-29B112F7FCD8}" type="presOf" srcId="{49791A4B-B323-48E0-AF98-22CE309B9FD0}" destId="{9E0E05EF-B37F-4B28-A7DF-7CAB1D9D14BD}" srcOrd="0" destOrd="0" presId="urn:microsoft.com/office/officeart/2018/2/layout/IconVerticalSolidList"/>
    <dgm:cxn modelId="{1B0E81F0-586C-4FBA-B6BD-84FD1C75A070}" type="presOf" srcId="{E6F18A6E-6A28-4FF3-BA62-7DAA8D4AC2E6}" destId="{2B3EA741-AE0C-42FD-8505-310CA743E4FA}" srcOrd="0" destOrd="0" presId="urn:microsoft.com/office/officeart/2018/2/layout/IconVerticalSolidList"/>
    <dgm:cxn modelId="{9916AC2E-63C2-4F05-A423-B2232F21EDA1}" type="presParOf" srcId="{DCB31526-797F-45A7-9DEA-8ACDC0B50B79}" destId="{10CC23D8-74EA-4092-BF6F-42BE30EFC0F1}" srcOrd="0" destOrd="0" presId="urn:microsoft.com/office/officeart/2018/2/layout/IconVerticalSolidList"/>
    <dgm:cxn modelId="{24DE9372-9DDB-4DEF-8520-6C830E098E27}" type="presParOf" srcId="{10CC23D8-74EA-4092-BF6F-42BE30EFC0F1}" destId="{C4E2C07F-EFFE-49F2-BAD7-D03F31AC6FB7}" srcOrd="0" destOrd="0" presId="urn:microsoft.com/office/officeart/2018/2/layout/IconVerticalSolidList"/>
    <dgm:cxn modelId="{28AD27FA-602D-4E51-A7D0-AE94A4530BF8}" type="presParOf" srcId="{10CC23D8-74EA-4092-BF6F-42BE30EFC0F1}" destId="{FF2D2560-EBCB-416E-87C5-E47C805D89CB}" srcOrd="1" destOrd="0" presId="urn:microsoft.com/office/officeart/2018/2/layout/IconVerticalSolidList"/>
    <dgm:cxn modelId="{57E1CBED-768A-4816-918C-B5717D8EC4D6}" type="presParOf" srcId="{10CC23D8-74EA-4092-BF6F-42BE30EFC0F1}" destId="{A80A4B1D-E55F-48D9-9B44-BF019E1DA009}" srcOrd="2" destOrd="0" presId="urn:microsoft.com/office/officeart/2018/2/layout/IconVerticalSolidList"/>
    <dgm:cxn modelId="{D87BD863-EE5E-4005-AF2A-07ADF960518D}" type="presParOf" srcId="{10CC23D8-74EA-4092-BF6F-42BE30EFC0F1}" destId="{2B3EA741-AE0C-42FD-8505-310CA743E4FA}" srcOrd="3" destOrd="0" presId="urn:microsoft.com/office/officeart/2018/2/layout/IconVerticalSolidList"/>
    <dgm:cxn modelId="{69929C4D-FEA8-4899-A439-F51A95AE0F7D}" type="presParOf" srcId="{DCB31526-797F-45A7-9DEA-8ACDC0B50B79}" destId="{EAF39670-B713-4422-9038-E4A68845EA19}" srcOrd="1" destOrd="0" presId="urn:microsoft.com/office/officeart/2018/2/layout/IconVerticalSolidList"/>
    <dgm:cxn modelId="{8D4215E3-B09C-4229-98ED-A9F800A1332A}" type="presParOf" srcId="{DCB31526-797F-45A7-9DEA-8ACDC0B50B79}" destId="{7B50A409-E217-4975-8BBB-452061098D8C}" srcOrd="2" destOrd="0" presId="urn:microsoft.com/office/officeart/2018/2/layout/IconVerticalSolidList"/>
    <dgm:cxn modelId="{BCB205A8-8746-484D-B087-66ACDD8081B5}" type="presParOf" srcId="{7B50A409-E217-4975-8BBB-452061098D8C}" destId="{AB3145C2-C062-41CD-AD0B-AB9EE53D0564}" srcOrd="0" destOrd="0" presId="urn:microsoft.com/office/officeart/2018/2/layout/IconVerticalSolidList"/>
    <dgm:cxn modelId="{1B2C3625-8F51-4B86-8F47-959255857519}" type="presParOf" srcId="{7B50A409-E217-4975-8BBB-452061098D8C}" destId="{9FD22456-D00B-4C23-BA48-C94F18D64250}" srcOrd="1" destOrd="0" presId="urn:microsoft.com/office/officeart/2018/2/layout/IconVerticalSolidList"/>
    <dgm:cxn modelId="{AC328373-CFB4-4132-8271-4B7CD69D5E28}" type="presParOf" srcId="{7B50A409-E217-4975-8BBB-452061098D8C}" destId="{D0ED2A5B-F7B6-4418-A23B-9D05D08C12DD}" srcOrd="2" destOrd="0" presId="urn:microsoft.com/office/officeart/2018/2/layout/IconVerticalSolidList"/>
    <dgm:cxn modelId="{6F6B5317-33D6-4BD4-8108-74DAFBD0B2C2}" type="presParOf" srcId="{7B50A409-E217-4975-8BBB-452061098D8C}" destId="{9E0E05EF-B37F-4B28-A7DF-7CAB1D9D14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BD2217-A0DE-4EE2-824D-B84CEAC99353}" type="doc">
      <dgm:prSet loTypeId="urn:microsoft.com/office/officeart/2005/8/layout/process4" loCatId="process" qsTypeId="urn:microsoft.com/office/officeart/2005/8/quickstyle/simple3" qsCatId="simple" csTypeId="urn:microsoft.com/office/officeart/2005/8/colors/colorful1" csCatId="colorful"/>
      <dgm:spPr/>
      <dgm:t>
        <a:bodyPr/>
        <a:lstStyle/>
        <a:p>
          <a:endParaRPr lang="en-US"/>
        </a:p>
      </dgm:t>
    </dgm:pt>
    <dgm:pt modelId="{0D6DDFBA-6EDE-4E18-BE9B-A7F74FEB75C1}">
      <dgm:prSet/>
      <dgm:spPr/>
      <dgm:t>
        <a:bodyPr/>
        <a:lstStyle/>
        <a:p>
          <a:r>
            <a:rPr lang="en-US"/>
            <a:t>Because the number of lines required (4) equals the size of the matrix (</a:t>
          </a:r>
          <a:r>
            <a:rPr lang="en-US" i="1"/>
            <a:t>n</a:t>
          </a:r>
          <a:r>
            <a:rPr lang="en-US"/>
            <a:t>=4), an optimal assignment exists among the zeros in the matrix. </a:t>
          </a:r>
        </a:p>
      </dgm:t>
    </dgm:pt>
    <dgm:pt modelId="{93ADC4DB-6796-44C2-BBEB-04352602EF3A}" type="parTrans" cxnId="{3DE2865F-1666-4E66-A401-FF41E0401AD9}">
      <dgm:prSet/>
      <dgm:spPr/>
      <dgm:t>
        <a:bodyPr/>
        <a:lstStyle/>
        <a:p>
          <a:endParaRPr lang="en-US"/>
        </a:p>
      </dgm:t>
    </dgm:pt>
    <dgm:pt modelId="{8D625A40-B4D5-4773-BCBB-DCDF5FA922B4}" type="sibTrans" cxnId="{3DE2865F-1666-4E66-A401-FF41E0401AD9}">
      <dgm:prSet/>
      <dgm:spPr/>
      <dgm:t>
        <a:bodyPr/>
        <a:lstStyle/>
        <a:p>
          <a:endParaRPr lang="en-US"/>
        </a:p>
      </dgm:t>
    </dgm:pt>
    <dgm:pt modelId="{DCB14534-B15F-4B1A-B35F-0DC21EE40248}">
      <dgm:prSet/>
      <dgm:spPr/>
      <dgm:t>
        <a:bodyPr/>
        <a:lstStyle/>
        <a:p>
          <a:r>
            <a:rPr lang="en-US"/>
            <a:t>Therefore, the algorithm stops.</a:t>
          </a:r>
        </a:p>
      </dgm:t>
    </dgm:pt>
    <dgm:pt modelId="{162D688F-06EC-405D-88DA-CF4013E575CF}" type="parTrans" cxnId="{E2D76092-48F0-4922-A3D9-E2C38C58E5DA}">
      <dgm:prSet/>
      <dgm:spPr/>
      <dgm:t>
        <a:bodyPr/>
        <a:lstStyle/>
        <a:p>
          <a:endParaRPr lang="en-US"/>
        </a:p>
      </dgm:t>
    </dgm:pt>
    <dgm:pt modelId="{69E0E319-82BB-4545-BDE2-B542A443419C}" type="sibTrans" cxnId="{E2D76092-48F0-4922-A3D9-E2C38C58E5DA}">
      <dgm:prSet/>
      <dgm:spPr/>
      <dgm:t>
        <a:bodyPr/>
        <a:lstStyle/>
        <a:p>
          <a:endParaRPr lang="en-US"/>
        </a:p>
      </dgm:t>
    </dgm:pt>
    <dgm:pt modelId="{1A552EFF-2ED7-48D1-AF46-FD00B59C7454}" type="pres">
      <dgm:prSet presAssocID="{6BBD2217-A0DE-4EE2-824D-B84CEAC99353}" presName="Name0" presStyleCnt="0">
        <dgm:presLayoutVars>
          <dgm:dir/>
          <dgm:animLvl val="lvl"/>
          <dgm:resizeHandles val="exact"/>
        </dgm:presLayoutVars>
      </dgm:prSet>
      <dgm:spPr/>
    </dgm:pt>
    <dgm:pt modelId="{E302A958-2628-4226-AB6F-2444853E30D1}" type="pres">
      <dgm:prSet presAssocID="{DCB14534-B15F-4B1A-B35F-0DC21EE40248}" presName="boxAndChildren" presStyleCnt="0"/>
      <dgm:spPr/>
    </dgm:pt>
    <dgm:pt modelId="{69ABAC8A-267A-404B-80B2-CD9B4AA26C36}" type="pres">
      <dgm:prSet presAssocID="{DCB14534-B15F-4B1A-B35F-0DC21EE40248}" presName="parentTextBox" presStyleLbl="node1" presStyleIdx="0" presStyleCnt="2"/>
      <dgm:spPr/>
    </dgm:pt>
    <dgm:pt modelId="{D2F6CFBA-49F3-4E07-980C-BAE8BAF94A8D}" type="pres">
      <dgm:prSet presAssocID="{8D625A40-B4D5-4773-BCBB-DCDF5FA922B4}" presName="sp" presStyleCnt="0"/>
      <dgm:spPr/>
    </dgm:pt>
    <dgm:pt modelId="{F47408DE-51F7-42E3-8B94-26E27432A51C}" type="pres">
      <dgm:prSet presAssocID="{0D6DDFBA-6EDE-4E18-BE9B-A7F74FEB75C1}" presName="arrowAndChildren" presStyleCnt="0"/>
      <dgm:spPr/>
    </dgm:pt>
    <dgm:pt modelId="{CC362FBD-CC0E-41BA-9184-6A706F584B13}" type="pres">
      <dgm:prSet presAssocID="{0D6DDFBA-6EDE-4E18-BE9B-A7F74FEB75C1}" presName="parentTextArrow" presStyleLbl="node1" presStyleIdx="1" presStyleCnt="2"/>
      <dgm:spPr/>
    </dgm:pt>
  </dgm:ptLst>
  <dgm:cxnLst>
    <dgm:cxn modelId="{3DE2865F-1666-4E66-A401-FF41E0401AD9}" srcId="{6BBD2217-A0DE-4EE2-824D-B84CEAC99353}" destId="{0D6DDFBA-6EDE-4E18-BE9B-A7F74FEB75C1}" srcOrd="0" destOrd="0" parTransId="{93ADC4DB-6796-44C2-BBEB-04352602EF3A}" sibTransId="{8D625A40-B4D5-4773-BCBB-DCDF5FA922B4}"/>
    <dgm:cxn modelId="{42191253-4AAA-4584-99CD-3595B3460059}" type="presOf" srcId="{DCB14534-B15F-4B1A-B35F-0DC21EE40248}" destId="{69ABAC8A-267A-404B-80B2-CD9B4AA26C36}" srcOrd="0" destOrd="0" presId="urn:microsoft.com/office/officeart/2005/8/layout/process4"/>
    <dgm:cxn modelId="{E2D76092-48F0-4922-A3D9-E2C38C58E5DA}" srcId="{6BBD2217-A0DE-4EE2-824D-B84CEAC99353}" destId="{DCB14534-B15F-4B1A-B35F-0DC21EE40248}" srcOrd="1" destOrd="0" parTransId="{162D688F-06EC-405D-88DA-CF4013E575CF}" sibTransId="{69E0E319-82BB-4545-BDE2-B542A443419C}"/>
    <dgm:cxn modelId="{4B82DBC1-37F5-4415-B29C-8B487F2FC92B}" type="presOf" srcId="{6BBD2217-A0DE-4EE2-824D-B84CEAC99353}" destId="{1A552EFF-2ED7-48D1-AF46-FD00B59C7454}" srcOrd="0" destOrd="0" presId="urn:microsoft.com/office/officeart/2005/8/layout/process4"/>
    <dgm:cxn modelId="{E36E81CE-6E64-4AE3-A5B8-091D10446BB2}" type="presOf" srcId="{0D6DDFBA-6EDE-4E18-BE9B-A7F74FEB75C1}" destId="{CC362FBD-CC0E-41BA-9184-6A706F584B13}" srcOrd="0" destOrd="0" presId="urn:microsoft.com/office/officeart/2005/8/layout/process4"/>
    <dgm:cxn modelId="{B4EA9E75-A90A-4023-ADD5-5A51A5DCACF8}" type="presParOf" srcId="{1A552EFF-2ED7-48D1-AF46-FD00B59C7454}" destId="{E302A958-2628-4226-AB6F-2444853E30D1}" srcOrd="0" destOrd="0" presId="urn:microsoft.com/office/officeart/2005/8/layout/process4"/>
    <dgm:cxn modelId="{07908D3C-D3EF-416C-B87E-5108492E14DF}" type="presParOf" srcId="{E302A958-2628-4226-AB6F-2444853E30D1}" destId="{69ABAC8A-267A-404B-80B2-CD9B4AA26C36}" srcOrd="0" destOrd="0" presId="urn:microsoft.com/office/officeart/2005/8/layout/process4"/>
    <dgm:cxn modelId="{3B6B68B6-5F2E-416D-AA8B-7B477283DB2C}" type="presParOf" srcId="{1A552EFF-2ED7-48D1-AF46-FD00B59C7454}" destId="{D2F6CFBA-49F3-4E07-980C-BAE8BAF94A8D}" srcOrd="1" destOrd="0" presId="urn:microsoft.com/office/officeart/2005/8/layout/process4"/>
    <dgm:cxn modelId="{17AE6D0C-40C3-458A-95B5-A97A319E4A61}" type="presParOf" srcId="{1A552EFF-2ED7-48D1-AF46-FD00B59C7454}" destId="{F47408DE-51F7-42E3-8B94-26E27432A51C}" srcOrd="2" destOrd="0" presId="urn:microsoft.com/office/officeart/2005/8/layout/process4"/>
    <dgm:cxn modelId="{B4F2170A-BF72-4ED0-8DD9-3CCBD94A0335}" type="presParOf" srcId="{F47408DE-51F7-42E3-8B94-26E27432A51C}" destId="{CC362FBD-CC0E-41BA-9184-6A706F584B1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8216AD-2963-46AB-BDB4-4F81E71FFAB8}"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80A2709E-587F-44C3-96E6-756BBA562C9C}">
      <dgm:prSet/>
      <dgm:spPr/>
      <dgm:t>
        <a:bodyPr/>
        <a:lstStyle/>
        <a:p>
          <a:r>
            <a:rPr lang="en-US"/>
            <a:t>The answer is Yes. </a:t>
          </a:r>
        </a:p>
      </dgm:t>
    </dgm:pt>
    <dgm:pt modelId="{91DB7CEE-539A-4485-95B6-FB886D7EAF8F}" type="parTrans" cxnId="{95045FD7-4C3B-4186-8D13-672CF507826F}">
      <dgm:prSet/>
      <dgm:spPr/>
      <dgm:t>
        <a:bodyPr/>
        <a:lstStyle/>
        <a:p>
          <a:endParaRPr lang="en-US"/>
        </a:p>
      </dgm:t>
    </dgm:pt>
    <dgm:pt modelId="{6A3B8EAD-F317-4C03-8859-54DBD46705D6}" type="sibTrans" cxnId="{95045FD7-4C3B-4186-8D13-672CF507826F}">
      <dgm:prSet/>
      <dgm:spPr/>
      <dgm:t>
        <a:bodyPr/>
        <a:lstStyle/>
        <a:p>
          <a:endParaRPr lang="en-US"/>
        </a:p>
      </dgm:t>
    </dgm:pt>
    <dgm:pt modelId="{4F4E2BC7-7A59-4F57-AE6C-344AC5F996DF}">
      <dgm:prSet/>
      <dgm:spPr/>
      <dgm:t>
        <a:bodyPr/>
        <a:lstStyle/>
        <a:p>
          <a:r>
            <a:rPr lang="en-US"/>
            <a:t>Despite the effectiveness of Kalman filter, it fails in many of the real world scenarios , like occlusions, different view points etc.</a:t>
          </a:r>
        </a:p>
      </dgm:t>
    </dgm:pt>
    <dgm:pt modelId="{7A05DF88-965E-432E-8B44-80C46C0E0B15}" type="parTrans" cxnId="{88A4994D-CDB1-4A65-B60E-DFE0B7DB1831}">
      <dgm:prSet/>
      <dgm:spPr/>
      <dgm:t>
        <a:bodyPr/>
        <a:lstStyle/>
        <a:p>
          <a:endParaRPr lang="en-US"/>
        </a:p>
      </dgm:t>
    </dgm:pt>
    <dgm:pt modelId="{CFC3733A-051B-41D5-A8E0-BECADFC83EAF}" type="sibTrans" cxnId="{88A4994D-CDB1-4A65-B60E-DFE0B7DB1831}">
      <dgm:prSet/>
      <dgm:spPr/>
      <dgm:t>
        <a:bodyPr/>
        <a:lstStyle/>
        <a:p>
          <a:endParaRPr lang="en-US"/>
        </a:p>
      </dgm:t>
    </dgm:pt>
    <dgm:pt modelId="{C9171C6D-2145-4848-986C-1221D19186D4}" type="pres">
      <dgm:prSet presAssocID="{558216AD-2963-46AB-BDB4-4F81E71FFAB8}" presName="Name0" presStyleCnt="0">
        <dgm:presLayoutVars>
          <dgm:dir/>
          <dgm:animLvl val="lvl"/>
          <dgm:resizeHandles val="exact"/>
        </dgm:presLayoutVars>
      </dgm:prSet>
      <dgm:spPr/>
    </dgm:pt>
    <dgm:pt modelId="{2E41FCC3-C164-44A0-B5DC-B1A9461E61D9}" type="pres">
      <dgm:prSet presAssocID="{80A2709E-587F-44C3-96E6-756BBA562C9C}" presName="parTxOnly" presStyleLbl="node1" presStyleIdx="0" presStyleCnt="2">
        <dgm:presLayoutVars>
          <dgm:chMax val="0"/>
          <dgm:chPref val="0"/>
          <dgm:bulletEnabled val="1"/>
        </dgm:presLayoutVars>
      </dgm:prSet>
      <dgm:spPr/>
    </dgm:pt>
    <dgm:pt modelId="{4F599437-8DAA-4ABE-8976-A7A2F5A9235D}" type="pres">
      <dgm:prSet presAssocID="{6A3B8EAD-F317-4C03-8859-54DBD46705D6}" presName="parTxOnlySpace" presStyleCnt="0"/>
      <dgm:spPr/>
    </dgm:pt>
    <dgm:pt modelId="{2EBB33F7-E26F-4A15-A3EF-8BA12FD9AEDE}" type="pres">
      <dgm:prSet presAssocID="{4F4E2BC7-7A59-4F57-AE6C-344AC5F996DF}" presName="parTxOnly" presStyleLbl="node1" presStyleIdx="1" presStyleCnt="2">
        <dgm:presLayoutVars>
          <dgm:chMax val="0"/>
          <dgm:chPref val="0"/>
          <dgm:bulletEnabled val="1"/>
        </dgm:presLayoutVars>
      </dgm:prSet>
      <dgm:spPr/>
    </dgm:pt>
  </dgm:ptLst>
  <dgm:cxnLst>
    <dgm:cxn modelId="{88A4994D-CDB1-4A65-B60E-DFE0B7DB1831}" srcId="{558216AD-2963-46AB-BDB4-4F81E71FFAB8}" destId="{4F4E2BC7-7A59-4F57-AE6C-344AC5F996DF}" srcOrd="1" destOrd="0" parTransId="{7A05DF88-965E-432E-8B44-80C46C0E0B15}" sibTransId="{CFC3733A-051B-41D5-A8E0-BECADFC83EAF}"/>
    <dgm:cxn modelId="{69205293-760C-47D0-9B6D-34663219FBF7}" type="presOf" srcId="{80A2709E-587F-44C3-96E6-756BBA562C9C}" destId="{2E41FCC3-C164-44A0-B5DC-B1A9461E61D9}" srcOrd="0" destOrd="0" presId="urn:microsoft.com/office/officeart/2005/8/layout/chevron1"/>
    <dgm:cxn modelId="{3EB842D0-8CD2-480E-80BA-B82398CA220B}" type="presOf" srcId="{4F4E2BC7-7A59-4F57-AE6C-344AC5F996DF}" destId="{2EBB33F7-E26F-4A15-A3EF-8BA12FD9AEDE}" srcOrd="0" destOrd="0" presId="urn:microsoft.com/office/officeart/2005/8/layout/chevron1"/>
    <dgm:cxn modelId="{95045FD7-4C3B-4186-8D13-672CF507826F}" srcId="{558216AD-2963-46AB-BDB4-4F81E71FFAB8}" destId="{80A2709E-587F-44C3-96E6-756BBA562C9C}" srcOrd="0" destOrd="0" parTransId="{91DB7CEE-539A-4485-95B6-FB886D7EAF8F}" sibTransId="{6A3B8EAD-F317-4C03-8859-54DBD46705D6}"/>
    <dgm:cxn modelId="{35C594E5-2642-4F98-8EEC-C975E27E8E93}" type="presOf" srcId="{558216AD-2963-46AB-BDB4-4F81E71FFAB8}" destId="{C9171C6D-2145-4848-986C-1221D19186D4}" srcOrd="0" destOrd="0" presId="urn:microsoft.com/office/officeart/2005/8/layout/chevron1"/>
    <dgm:cxn modelId="{98BC3F70-714A-4584-9B87-DCE3BE88632D}" type="presParOf" srcId="{C9171C6D-2145-4848-986C-1221D19186D4}" destId="{2E41FCC3-C164-44A0-B5DC-B1A9461E61D9}" srcOrd="0" destOrd="0" presId="urn:microsoft.com/office/officeart/2005/8/layout/chevron1"/>
    <dgm:cxn modelId="{7BA0D505-1247-493D-88B8-938482B110B5}" type="presParOf" srcId="{C9171C6D-2145-4848-986C-1221D19186D4}" destId="{4F599437-8DAA-4ABE-8976-A7A2F5A9235D}" srcOrd="1" destOrd="0" presId="urn:microsoft.com/office/officeart/2005/8/layout/chevron1"/>
    <dgm:cxn modelId="{438A8E6E-1002-4747-979E-79D07DE4886C}" type="presParOf" srcId="{C9171C6D-2145-4848-986C-1221D19186D4}" destId="{2EBB33F7-E26F-4A15-A3EF-8BA12FD9AEDE}"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7F80964-4192-4917-A6C3-DB7358343DB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0B1BA6B-D82E-451D-9504-6AC38AAAD479}">
      <dgm:prSet/>
      <dgm:spPr/>
      <dgm:t>
        <a:bodyPr/>
        <a:lstStyle/>
        <a:p>
          <a:pPr>
            <a:lnSpc>
              <a:spcPct val="100000"/>
            </a:lnSpc>
          </a:pPr>
          <a:r>
            <a:rPr lang="en-US"/>
            <a:t>Assuming a classical architecture, we will be left with a dense layer producing a single feature vector, waiting to be classified.</a:t>
          </a:r>
        </a:p>
      </dgm:t>
    </dgm:pt>
    <dgm:pt modelId="{52586D7E-EF73-4411-8212-3FF2550D70B0}" type="parTrans" cxnId="{5EA04E8B-995A-4168-AE11-779353F787FB}">
      <dgm:prSet/>
      <dgm:spPr/>
      <dgm:t>
        <a:bodyPr/>
        <a:lstStyle/>
        <a:p>
          <a:endParaRPr lang="en-US"/>
        </a:p>
      </dgm:t>
    </dgm:pt>
    <dgm:pt modelId="{5C7F39C4-7611-4F43-A38C-CC43857E579A}" type="sibTrans" cxnId="{5EA04E8B-995A-4168-AE11-779353F787FB}">
      <dgm:prSet/>
      <dgm:spPr/>
      <dgm:t>
        <a:bodyPr/>
        <a:lstStyle/>
        <a:p>
          <a:endParaRPr lang="en-US"/>
        </a:p>
      </dgm:t>
    </dgm:pt>
    <dgm:pt modelId="{736BD5C2-8875-4037-B580-DDA2ADD4F6C9}">
      <dgm:prSet/>
      <dgm:spPr/>
      <dgm:t>
        <a:bodyPr/>
        <a:lstStyle/>
        <a:p>
          <a:pPr>
            <a:lnSpc>
              <a:spcPct val="100000"/>
            </a:lnSpc>
          </a:pPr>
          <a:r>
            <a:rPr lang="en-US"/>
            <a:t>That feature vector becomes our “appearance descriptor” of the object.</a:t>
          </a:r>
        </a:p>
      </dgm:t>
    </dgm:pt>
    <dgm:pt modelId="{1761F7F7-EC51-4052-B8C5-FDAA0CD22748}" type="parTrans" cxnId="{8AD719BE-9F56-49B3-9F19-A4A6C0E16425}">
      <dgm:prSet/>
      <dgm:spPr/>
      <dgm:t>
        <a:bodyPr/>
        <a:lstStyle/>
        <a:p>
          <a:endParaRPr lang="en-US"/>
        </a:p>
      </dgm:t>
    </dgm:pt>
    <dgm:pt modelId="{2ADF3899-9DE2-4320-A350-8F1342A5D1E8}" type="sibTrans" cxnId="{8AD719BE-9F56-49B3-9F19-A4A6C0E16425}">
      <dgm:prSet/>
      <dgm:spPr/>
      <dgm:t>
        <a:bodyPr/>
        <a:lstStyle/>
        <a:p>
          <a:endParaRPr lang="en-US"/>
        </a:p>
      </dgm:t>
    </dgm:pt>
    <dgm:pt modelId="{151BEFF2-CC41-435A-90C4-B922007A96CE}" type="pres">
      <dgm:prSet presAssocID="{57F80964-4192-4917-A6C3-DB7358343DBC}" presName="root" presStyleCnt="0">
        <dgm:presLayoutVars>
          <dgm:dir/>
          <dgm:resizeHandles val="exact"/>
        </dgm:presLayoutVars>
      </dgm:prSet>
      <dgm:spPr/>
    </dgm:pt>
    <dgm:pt modelId="{1C786415-CB31-4F17-AE73-5B9B585C83C6}" type="pres">
      <dgm:prSet presAssocID="{60B1BA6B-D82E-451D-9504-6AC38AAAD479}" presName="compNode" presStyleCnt="0"/>
      <dgm:spPr/>
    </dgm:pt>
    <dgm:pt modelId="{EDC46899-08B3-4A0A-92D8-62B8C0975060}" type="pres">
      <dgm:prSet presAssocID="{60B1BA6B-D82E-451D-9504-6AC38AAAD479}" presName="bgRect" presStyleLbl="bgShp" presStyleIdx="0" presStyleCnt="2"/>
      <dgm:spPr/>
    </dgm:pt>
    <dgm:pt modelId="{5DFF6E47-6476-4ACB-8064-D83F84C0B4B9}" type="pres">
      <dgm:prSet presAssocID="{60B1BA6B-D82E-451D-9504-6AC38AAAD47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FD601AB0-A008-4A07-BA17-DF299EB749C1}" type="pres">
      <dgm:prSet presAssocID="{60B1BA6B-D82E-451D-9504-6AC38AAAD479}" presName="spaceRect" presStyleCnt="0"/>
      <dgm:spPr/>
    </dgm:pt>
    <dgm:pt modelId="{23C0896B-D386-494D-B3AF-4C8316CBEEF1}" type="pres">
      <dgm:prSet presAssocID="{60B1BA6B-D82E-451D-9504-6AC38AAAD479}" presName="parTx" presStyleLbl="revTx" presStyleIdx="0" presStyleCnt="2">
        <dgm:presLayoutVars>
          <dgm:chMax val="0"/>
          <dgm:chPref val="0"/>
        </dgm:presLayoutVars>
      </dgm:prSet>
      <dgm:spPr/>
    </dgm:pt>
    <dgm:pt modelId="{20FE4699-5A2E-490D-B8AB-B2F8BE90226A}" type="pres">
      <dgm:prSet presAssocID="{5C7F39C4-7611-4F43-A38C-CC43857E579A}" presName="sibTrans" presStyleCnt="0"/>
      <dgm:spPr/>
    </dgm:pt>
    <dgm:pt modelId="{6BB3BE22-2CD5-4CA5-A291-48E40CF23ADC}" type="pres">
      <dgm:prSet presAssocID="{736BD5C2-8875-4037-B580-DDA2ADD4F6C9}" presName="compNode" presStyleCnt="0"/>
      <dgm:spPr/>
    </dgm:pt>
    <dgm:pt modelId="{5F6E381D-048D-4E84-8F3E-F04BA93E260D}" type="pres">
      <dgm:prSet presAssocID="{736BD5C2-8875-4037-B580-DDA2ADD4F6C9}" presName="bgRect" presStyleLbl="bgShp" presStyleIdx="1" presStyleCnt="2"/>
      <dgm:spPr/>
    </dgm:pt>
    <dgm:pt modelId="{CF439C28-D18A-4D90-ACA8-1F96750C9590}" type="pres">
      <dgm:prSet presAssocID="{736BD5C2-8875-4037-B580-DDA2ADD4F6C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75C6FC89-495D-45EA-9FCA-BB897C6934BE}" type="pres">
      <dgm:prSet presAssocID="{736BD5C2-8875-4037-B580-DDA2ADD4F6C9}" presName="spaceRect" presStyleCnt="0"/>
      <dgm:spPr/>
    </dgm:pt>
    <dgm:pt modelId="{C850FB1D-1F08-4A6B-9527-C7C037E5B950}" type="pres">
      <dgm:prSet presAssocID="{736BD5C2-8875-4037-B580-DDA2ADD4F6C9}" presName="parTx" presStyleLbl="revTx" presStyleIdx="1" presStyleCnt="2">
        <dgm:presLayoutVars>
          <dgm:chMax val="0"/>
          <dgm:chPref val="0"/>
        </dgm:presLayoutVars>
      </dgm:prSet>
      <dgm:spPr/>
    </dgm:pt>
  </dgm:ptLst>
  <dgm:cxnLst>
    <dgm:cxn modelId="{C3DECE2B-9A5A-42E6-B63E-55DE66D17E32}" type="presOf" srcId="{736BD5C2-8875-4037-B580-DDA2ADD4F6C9}" destId="{C850FB1D-1F08-4A6B-9527-C7C037E5B950}" srcOrd="0" destOrd="0" presId="urn:microsoft.com/office/officeart/2018/2/layout/IconVerticalSolidList"/>
    <dgm:cxn modelId="{5EA04E8B-995A-4168-AE11-779353F787FB}" srcId="{57F80964-4192-4917-A6C3-DB7358343DBC}" destId="{60B1BA6B-D82E-451D-9504-6AC38AAAD479}" srcOrd="0" destOrd="0" parTransId="{52586D7E-EF73-4411-8212-3FF2550D70B0}" sibTransId="{5C7F39C4-7611-4F43-A38C-CC43857E579A}"/>
    <dgm:cxn modelId="{82A7A1A4-9251-405E-A62B-7836299956F2}" type="presOf" srcId="{60B1BA6B-D82E-451D-9504-6AC38AAAD479}" destId="{23C0896B-D386-494D-B3AF-4C8316CBEEF1}" srcOrd="0" destOrd="0" presId="urn:microsoft.com/office/officeart/2018/2/layout/IconVerticalSolidList"/>
    <dgm:cxn modelId="{350F48AD-AD5F-41DE-B30A-7B5F4E90B95D}" type="presOf" srcId="{57F80964-4192-4917-A6C3-DB7358343DBC}" destId="{151BEFF2-CC41-435A-90C4-B922007A96CE}" srcOrd="0" destOrd="0" presId="urn:microsoft.com/office/officeart/2018/2/layout/IconVerticalSolidList"/>
    <dgm:cxn modelId="{8AD719BE-9F56-49B3-9F19-A4A6C0E16425}" srcId="{57F80964-4192-4917-A6C3-DB7358343DBC}" destId="{736BD5C2-8875-4037-B580-DDA2ADD4F6C9}" srcOrd="1" destOrd="0" parTransId="{1761F7F7-EC51-4052-B8C5-FDAA0CD22748}" sibTransId="{2ADF3899-9DE2-4320-A350-8F1342A5D1E8}"/>
    <dgm:cxn modelId="{440C5575-6DF3-4FFF-B044-79A5ADF42505}" type="presParOf" srcId="{151BEFF2-CC41-435A-90C4-B922007A96CE}" destId="{1C786415-CB31-4F17-AE73-5B9B585C83C6}" srcOrd="0" destOrd="0" presId="urn:microsoft.com/office/officeart/2018/2/layout/IconVerticalSolidList"/>
    <dgm:cxn modelId="{DBE344E9-E2C4-4041-B971-DC11EE151BC2}" type="presParOf" srcId="{1C786415-CB31-4F17-AE73-5B9B585C83C6}" destId="{EDC46899-08B3-4A0A-92D8-62B8C0975060}" srcOrd="0" destOrd="0" presId="urn:microsoft.com/office/officeart/2018/2/layout/IconVerticalSolidList"/>
    <dgm:cxn modelId="{1A0829F3-B56C-42D1-B308-940F979669B0}" type="presParOf" srcId="{1C786415-CB31-4F17-AE73-5B9B585C83C6}" destId="{5DFF6E47-6476-4ACB-8064-D83F84C0B4B9}" srcOrd="1" destOrd="0" presId="urn:microsoft.com/office/officeart/2018/2/layout/IconVerticalSolidList"/>
    <dgm:cxn modelId="{5A7CC08E-2762-446D-AB93-A21374A8EE41}" type="presParOf" srcId="{1C786415-CB31-4F17-AE73-5B9B585C83C6}" destId="{FD601AB0-A008-4A07-BA17-DF299EB749C1}" srcOrd="2" destOrd="0" presId="urn:microsoft.com/office/officeart/2018/2/layout/IconVerticalSolidList"/>
    <dgm:cxn modelId="{AA62972A-271A-4A85-9851-9ACAF057FF1C}" type="presParOf" srcId="{1C786415-CB31-4F17-AE73-5B9B585C83C6}" destId="{23C0896B-D386-494D-B3AF-4C8316CBEEF1}" srcOrd="3" destOrd="0" presId="urn:microsoft.com/office/officeart/2018/2/layout/IconVerticalSolidList"/>
    <dgm:cxn modelId="{DCF5DDB3-43BC-4A4B-9235-E358A80EAC18}" type="presParOf" srcId="{151BEFF2-CC41-435A-90C4-B922007A96CE}" destId="{20FE4699-5A2E-490D-B8AB-B2F8BE90226A}" srcOrd="1" destOrd="0" presId="urn:microsoft.com/office/officeart/2018/2/layout/IconVerticalSolidList"/>
    <dgm:cxn modelId="{AB791916-DC30-4127-A497-96B198E7DC64}" type="presParOf" srcId="{151BEFF2-CC41-435A-90C4-B922007A96CE}" destId="{6BB3BE22-2CD5-4CA5-A291-48E40CF23ADC}" srcOrd="2" destOrd="0" presId="urn:microsoft.com/office/officeart/2018/2/layout/IconVerticalSolidList"/>
    <dgm:cxn modelId="{F27929F2-E45E-4C83-8482-28AEACFF0178}" type="presParOf" srcId="{6BB3BE22-2CD5-4CA5-A291-48E40CF23ADC}" destId="{5F6E381D-048D-4E84-8F3E-F04BA93E260D}" srcOrd="0" destOrd="0" presId="urn:microsoft.com/office/officeart/2018/2/layout/IconVerticalSolidList"/>
    <dgm:cxn modelId="{CDBE6999-4E3C-40F4-A696-3C37CCBC6DCD}" type="presParOf" srcId="{6BB3BE22-2CD5-4CA5-A291-48E40CF23ADC}" destId="{CF439C28-D18A-4D90-ACA8-1F96750C9590}" srcOrd="1" destOrd="0" presId="urn:microsoft.com/office/officeart/2018/2/layout/IconVerticalSolidList"/>
    <dgm:cxn modelId="{5D6F7EF2-70AD-4680-86A8-A79E13F01F1F}" type="presParOf" srcId="{6BB3BE22-2CD5-4CA5-A291-48E40CF23ADC}" destId="{75C6FC89-495D-45EA-9FCA-BB897C6934BE}" srcOrd="2" destOrd="0" presId="urn:microsoft.com/office/officeart/2018/2/layout/IconVerticalSolidList"/>
    <dgm:cxn modelId="{AB7A3FD2-4971-4F99-AC5A-52B882BABF9D}" type="presParOf" srcId="{6BB3BE22-2CD5-4CA5-A291-48E40CF23ADC}" destId="{C850FB1D-1F08-4A6B-9527-C7C037E5B9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80AA7CD-F63B-49FC-840C-A1EA3F59AD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51DB4EA-D419-4097-9FAE-91E4E9D781BC}">
      <dgm:prSet/>
      <dgm:spPr/>
      <dgm:t>
        <a:bodyPr/>
        <a:lstStyle/>
        <a:p>
          <a:r>
            <a:rPr lang="en-US"/>
            <a:t>The</a:t>
          </a:r>
          <a:r>
            <a:rPr lang="en-US" b="1"/>
            <a:t> self.encoder</a:t>
          </a:r>
          <a:r>
            <a:rPr lang="en-US"/>
            <a:t> variable of the class loads the feature extractor once an object of this class is created. </a:t>
          </a:r>
        </a:p>
      </dgm:t>
    </dgm:pt>
    <dgm:pt modelId="{CDC0FEEE-A830-4491-870F-555B395091EE}" type="parTrans" cxnId="{575BF833-1EA1-40E4-A544-892E3ABEF2F1}">
      <dgm:prSet/>
      <dgm:spPr/>
      <dgm:t>
        <a:bodyPr/>
        <a:lstStyle/>
        <a:p>
          <a:endParaRPr lang="en-US"/>
        </a:p>
      </dgm:t>
    </dgm:pt>
    <dgm:pt modelId="{9F807AC6-8E03-408D-AFC4-0D42E0A19E1F}" type="sibTrans" cxnId="{575BF833-1EA1-40E4-A544-892E3ABEF2F1}">
      <dgm:prSet/>
      <dgm:spPr/>
      <dgm:t>
        <a:bodyPr/>
        <a:lstStyle/>
        <a:p>
          <a:endParaRPr lang="en-US"/>
        </a:p>
      </dgm:t>
    </dgm:pt>
    <dgm:pt modelId="{7B82C40C-711C-438C-A56C-679473B68A8D}">
      <dgm:prSet/>
      <dgm:spPr/>
      <dgm:t>
        <a:bodyPr/>
        <a:lstStyle/>
        <a:p>
          <a:r>
            <a:rPr lang="en-US"/>
            <a:t>We need to make sure that we load this instance only once, for a run.</a:t>
          </a:r>
        </a:p>
      </dgm:t>
    </dgm:pt>
    <dgm:pt modelId="{877E2CC8-F09F-4264-8268-B0B8345D2498}" type="parTrans" cxnId="{30878936-9160-4AB4-9F93-DD8DF8E069DC}">
      <dgm:prSet/>
      <dgm:spPr/>
      <dgm:t>
        <a:bodyPr/>
        <a:lstStyle/>
        <a:p>
          <a:endParaRPr lang="en-US"/>
        </a:p>
      </dgm:t>
    </dgm:pt>
    <dgm:pt modelId="{427D52AB-E73F-4BB7-8526-72087AC5E9FE}" type="sibTrans" cxnId="{30878936-9160-4AB4-9F93-DD8DF8E069DC}">
      <dgm:prSet/>
      <dgm:spPr/>
      <dgm:t>
        <a:bodyPr/>
        <a:lstStyle/>
        <a:p>
          <a:endParaRPr lang="en-US"/>
        </a:p>
      </dgm:t>
    </dgm:pt>
    <dgm:pt modelId="{B71832DE-13E6-4DDC-83FC-0D2973C27E42}" type="pres">
      <dgm:prSet presAssocID="{180AA7CD-F63B-49FC-840C-A1EA3F59AD06}" presName="root" presStyleCnt="0">
        <dgm:presLayoutVars>
          <dgm:dir/>
          <dgm:resizeHandles val="exact"/>
        </dgm:presLayoutVars>
      </dgm:prSet>
      <dgm:spPr/>
    </dgm:pt>
    <dgm:pt modelId="{B66767A4-0CAC-4409-8CDE-216093A9DD11}" type="pres">
      <dgm:prSet presAssocID="{251DB4EA-D419-4097-9FAE-91E4E9D781BC}" presName="compNode" presStyleCnt="0"/>
      <dgm:spPr/>
    </dgm:pt>
    <dgm:pt modelId="{2DCC5B2D-B9D7-4907-9C07-7A7DBF609FCB}" type="pres">
      <dgm:prSet presAssocID="{251DB4EA-D419-4097-9FAE-91E4E9D781BC}" presName="bgRect" presStyleLbl="bgShp" presStyleIdx="0" presStyleCnt="2"/>
      <dgm:spPr/>
    </dgm:pt>
    <dgm:pt modelId="{4372B7A5-5BCC-4F61-8225-D4DA37AE9F89}" type="pres">
      <dgm:prSet presAssocID="{251DB4EA-D419-4097-9FAE-91E4E9D781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FCD6DD9-23EB-43BF-846D-F788B1869096}" type="pres">
      <dgm:prSet presAssocID="{251DB4EA-D419-4097-9FAE-91E4E9D781BC}" presName="spaceRect" presStyleCnt="0"/>
      <dgm:spPr/>
    </dgm:pt>
    <dgm:pt modelId="{97E9124D-3C0B-4908-9C5B-986E93C39B4F}" type="pres">
      <dgm:prSet presAssocID="{251DB4EA-D419-4097-9FAE-91E4E9D781BC}" presName="parTx" presStyleLbl="revTx" presStyleIdx="0" presStyleCnt="2">
        <dgm:presLayoutVars>
          <dgm:chMax val="0"/>
          <dgm:chPref val="0"/>
        </dgm:presLayoutVars>
      </dgm:prSet>
      <dgm:spPr/>
    </dgm:pt>
    <dgm:pt modelId="{377F2B90-3E2C-4FF7-AB83-013B24422403}" type="pres">
      <dgm:prSet presAssocID="{9F807AC6-8E03-408D-AFC4-0D42E0A19E1F}" presName="sibTrans" presStyleCnt="0"/>
      <dgm:spPr/>
    </dgm:pt>
    <dgm:pt modelId="{3F8DD49C-C358-4BA5-8786-C31A9FDF09ED}" type="pres">
      <dgm:prSet presAssocID="{7B82C40C-711C-438C-A56C-679473B68A8D}" presName="compNode" presStyleCnt="0"/>
      <dgm:spPr/>
    </dgm:pt>
    <dgm:pt modelId="{51503B93-BD59-4B63-955A-D4F5DF3E9051}" type="pres">
      <dgm:prSet presAssocID="{7B82C40C-711C-438C-A56C-679473B68A8D}" presName="bgRect" presStyleLbl="bgShp" presStyleIdx="1" presStyleCnt="2"/>
      <dgm:spPr/>
    </dgm:pt>
    <dgm:pt modelId="{346AD891-D000-4E9A-AE9D-8C3AB543D01D}" type="pres">
      <dgm:prSet presAssocID="{7B82C40C-711C-438C-A56C-679473B68A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744D086-AD7F-449B-B811-A4FB70C8939A}" type="pres">
      <dgm:prSet presAssocID="{7B82C40C-711C-438C-A56C-679473B68A8D}" presName="spaceRect" presStyleCnt="0"/>
      <dgm:spPr/>
    </dgm:pt>
    <dgm:pt modelId="{CDC76E88-E4BC-427B-BE7D-2F0DCCCC39B3}" type="pres">
      <dgm:prSet presAssocID="{7B82C40C-711C-438C-A56C-679473B68A8D}" presName="parTx" presStyleLbl="revTx" presStyleIdx="1" presStyleCnt="2">
        <dgm:presLayoutVars>
          <dgm:chMax val="0"/>
          <dgm:chPref val="0"/>
        </dgm:presLayoutVars>
      </dgm:prSet>
      <dgm:spPr/>
    </dgm:pt>
  </dgm:ptLst>
  <dgm:cxnLst>
    <dgm:cxn modelId="{23486812-1F4F-4EA4-A203-8785FAF979DA}" type="presOf" srcId="{180AA7CD-F63B-49FC-840C-A1EA3F59AD06}" destId="{B71832DE-13E6-4DDC-83FC-0D2973C27E42}" srcOrd="0" destOrd="0" presId="urn:microsoft.com/office/officeart/2018/2/layout/IconVerticalSolidList"/>
    <dgm:cxn modelId="{575BF833-1EA1-40E4-A544-892E3ABEF2F1}" srcId="{180AA7CD-F63B-49FC-840C-A1EA3F59AD06}" destId="{251DB4EA-D419-4097-9FAE-91E4E9D781BC}" srcOrd="0" destOrd="0" parTransId="{CDC0FEEE-A830-4491-870F-555B395091EE}" sibTransId="{9F807AC6-8E03-408D-AFC4-0D42E0A19E1F}"/>
    <dgm:cxn modelId="{30878936-9160-4AB4-9F93-DD8DF8E069DC}" srcId="{180AA7CD-F63B-49FC-840C-A1EA3F59AD06}" destId="{7B82C40C-711C-438C-A56C-679473B68A8D}" srcOrd="1" destOrd="0" parTransId="{877E2CC8-F09F-4264-8268-B0B8345D2498}" sibTransId="{427D52AB-E73F-4BB7-8526-72087AC5E9FE}"/>
    <dgm:cxn modelId="{94D994B6-11D8-448C-A4A2-0BC452A16E3F}" type="presOf" srcId="{7B82C40C-711C-438C-A56C-679473B68A8D}" destId="{CDC76E88-E4BC-427B-BE7D-2F0DCCCC39B3}" srcOrd="0" destOrd="0" presId="urn:microsoft.com/office/officeart/2018/2/layout/IconVerticalSolidList"/>
    <dgm:cxn modelId="{897013BF-1801-4090-B3B1-98ADB6BB05AD}" type="presOf" srcId="{251DB4EA-D419-4097-9FAE-91E4E9D781BC}" destId="{97E9124D-3C0B-4908-9C5B-986E93C39B4F}" srcOrd="0" destOrd="0" presId="urn:microsoft.com/office/officeart/2018/2/layout/IconVerticalSolidList"/>
    <dgm:cxn modelId="{1517C027-CB88-4293-8B06-42EC9D9AFD04}" type="presParOf" srcId="{B71832DE-13E6-4DDC-83FC-0D2973C27E42}" destId="{B66767A4-0CAC-4409-8CDE-216093A9DD11}" srcOrd="0" destOrd="0" presId="urn:microsoft.com/office/officeart/2018/2/layout/IconVerticalSolidList"/>
    <dgm:cxn modelId="{19EF4AD5-F3D0-4688-83C5-40FFC7CA53E6}" type="presParOf" srcId="{B66767A4-0CAC-4409-8CDE-216093A9DD11}" destId="{2DCC5B2D-B9D7-4907-9C07-7A7DBF609FCB}" srcOrd="0" destOrd="0" presId="urn:microsoft.com/office/officeart/2018/2/layout/IconVerticalSolidList"/>
    <dgm:cxn modelId="{44A36F8C-F3BE-4570-98CB-8FE8C8448A7D}" type="presParOf" srcId="{B66767A4-0CAC-4409-8CDE-216093A9DD11}" destId="{4372B7A5-5BCC-4F61-8225-D4DA37AE9F89}" srcOrd="1" destOrd="0" presId="urn:microsoft.com/office/officeart/2018/2/layout/IconVerticalSolidList"/>
    <dgm:cxn modelId="{C5CC094A-0CCB-44C4-827C-39E9DFF17778}" type="presParOf" srcId="{B66767A4-0CAC-4409-8CDE-216093A9DD11}" destId="{2FCD6DD9-23EB-43BF-846D-F788B1869096}" srcOrd="2" destOrd="0" presId="urn:microsoft.com/office/officeart/2018/2/layout/IconVerticalSolidList"/>
    <dgm:cxn modelId="{BFF9CF2E-FD82-4A27-A65B-2755717FB008}" type="presParOf" srcId="{B66767A4-0CAC-4409-8CDE-216093A9DD11}" destId="{97E9124D-3C0B-4908-9C5B-986E93C39B4F}" srcOrd="3" destOrd="0" presId="urn:microsoft.com/office/officeart/2018/2/layout/IconVerticalSolidList"/>
    <dgm:cxn modelId="{8C129C98-578F-45B8-A6D9-746D3B9F9289}" type="presParOf" srcId="{B71832DE-13E6-4DDC-83FC-0D2973C27E42}" destId="{377F2B90-3E2C-4FF7-AB83-013B24422403}" srcOrd="1" destOrd="0" presId="urn:microsoft.com/office/officeart/2018/2/layout/IconVerticalSolidList"/>
    <dgm:cxn modelId="{BF78D3F1-F3B5-401B-9328-871E7BAAE641}" type="presParOf" srcId="{B71832DE-13E6-4DDC-83FC-0D2973C27E42}" destId="{3F8DD49C-C358-4BA5-8786-C31A9FDF09ED}" srcOrd="2" destOrd="0" presId="urn:microsoft.com/office/officeart/2018/2/layout/IconVerticalSolidList"/>
    <dgm:cxn modelId="{874AB3E0-D1C9-46F7-A56C-4CDA2D4B8CA0}" type="presParOf" srcId="{3F8DD49C-C358-4BA5-8786-C31A9FDF09ED}" destId="{51503B93-BD59-4B63-955A-D4F5DF3E9051}" srcOrd="0" destOrd="0" presId="urn:microsoft.com/office/officeart/2018/2/layout/IconVerticalSolidList"/>
    <dgm:cxn modelId="{112C9D00-AB4D-427A-A464-04875634CFA1}" type="presParOf" srcId="{3F8DD49C-C358-4BA5-8786-C31A9FDF09ED}" destId="{346AD891-D000-4E9A-AE9D-8C3AB543D01D}" srcOrd="1" destOrd="0" presId="urn:microsoft.com/office/officeart/2018/2/layout/IconVerticalSolidList"/>
    <dgm:cxn modelId="{5C75F685-71AE-4386-A720-D14428090789}" type="presParOf" srcId="{3F8DD49C-C358-4BA5-8786-C31A9FDF09ED}" destId="{8744D086-AD7F-449B-B811-A4FB70C8939A}" srcOrd="2" destOrd="0" presId="urn:microsoft.com/office/officeart/2018/2/layout/IconVerticalSolidList"/>
    <dgm:cxn modelId="{39D1BB68-A129-4E68-BD76-962F5CE2B29F}" type="presParOf" srcId="{3F8DD49C-C358-4BA5-8786-C31A9FDF09ED}" destId="{CDC76E88-E4BC-427B-BE7D-2F0DCCCC39B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C38546-13E7-494D-AF9C-ED2C8542D91F}" type="doc">
      <dgm:prSet loTypeId="urn:microsoft.com/office/officeart/2008/layout/LinedList" loCatId="list" qsTypeId="urn:microsoft.com/office/officeart/2005/8/quickstyle/simple2" qsCatId="simple" csTypeId="urn:microsoft.com/office/officeart/2005/8/colors/accent2_2" csCatId="accent2"/>
      <dgm:spPr/>
      <dgm:t>
        <a:bodyPr/>
        <a:lstStyle/>
        <a:p>
          <a:endParaRPr lang="en-US"/>
        </a:p>
      </dgm:t>
    </dgm:pt>
    <dgm:pt modelId="{B4F20E4F-E39C-49FC-80AA-54AE17967AF9}">
      <dgm:prSet/>
      <dgm:spPr/>
      <dgm:t>
        <a:bodyPr/>
        <a:lstStyle/>
        <a:p>
          <a:r>
            <a:rPr lang="en-US"/>
            <a:t>Our state contains 8 variables: </a:t>
          </a:r>
          <a:r>
            <a:rPr lang="en-US" i="1"/>
            <a:t>(u,v,a,h,u’,v’,a’,h’)</a:t>
          </a:r>
          <a:endParaRPr lang="en-US"/>
        </a:p>
      </dgm:t>
    </dgm:pt>
    <dgm:pt modelId="{E32C1AEE-BB41-4C15-B2D6-C2D4A9CF1A90}" type="parTrans" cxnId="{708A2553-41CD-492A-8AF0-360F4C8F1AFB}">
      <dgm:prSet/>
      <dgm:spPr/>
      <dgm:t>
        <a:bodyPr/>
        <a:lstStyle/>
        <a:p>
          <a:endParaRPr lang="en-US"/>
        </a:p>
      </dgm:t>
    </dgm:pt>
    <dgm:pt modelId="{805251D9-054E-49FC-A6FA-BC4722F7C777}" type="sibTrans" cxnId="{708A2553-41CD-492A-8AF0-360F4C8F1AFB}">
      <dgm:prSet/>
      <dgm:spPr/>
      <dgm:t>
        <a:bodyPr/>
        <a:lstStyle/>
        <a:p>
          <a:endParaRPr lang="en-US"/>
        </a:p>
      </dgm:t>
    </dgm:pt>
    <dgm:pt modelId="{1DB83136-4721-443F-941B-4E4D229021F2}">
      <dgm:prSet/>
      <dgm:spPr/>
      <dgm:t>
        <a:bodyPr/>
        <a:lstStyle/>
        <a:p>
          <a:r>
            <a:rPr lang="en-US"/>
            <a:t>where </a:t>
          </a:r>
          <a:r>
            <a:rPr lang="en-US" i="1"/>
            <a:t>(u,v) </a:t>
          </a:r>
          <a:r>
            <a:rPr lang="en-US"/>
            <a:t>are centres of the bounding boxes, </a:t>
          </a:r>
          <a:r>
            <a:rPr lang="en-US" i="1"/>
            <a:t>a</a:t>
          </a:r>
          <a:r>
            <a:rPr lang="en-US"/>
            <a:t> is the aspect ratio and </a:t>
          </a:r>
          <a:r>
            <a:rPr lang="en-US" i="1"/>
            <a:t>h</a:t>
          </a:r>
          <a:r>
            <a:rPr lang="en-US"/>
            <a:t>, the height of the image. </a:t>
          </a:r>
        </a:p>
      </dgm:t>
    </dgm:pt>
    <dgm:pt modelId="{0E0832C8-E146-47F5-A2F7-CA5F3660EF6B}" type="parTrans" cxnId="{0BA88BD4-521F-4606-A063-446C7D7330BF}">
      <dgm:prSet/>
      <dgm:spPr/>
      <dgm:t>
        <a:bodyPr/>
        <a:lstStyle/>
        <a:p>
          <a:endParaRPr lang="en-US"/>
        </a:p>
      </dgm:t>
    </dgm:pt>
    <dgm:pt modelId="{4AFA84ED-7E75-4D0A-B55A-B62E94162DC8}" type="sibTrans" cxnId="{0BA88BD4-521F-4606-A063-446C7D7330BF}">
      <dgm:prSet/>
      <dgm:spPr/>
      <dgm:t>
        <a:bodyPr/>
        <a:lstStyle/>
        <a:p>
          <a:endParaRPr lang="en-US"/>
        </a:p>
      </dgm:t>
    </dgm:pt>
    <dgm:pt modelId="{2E4CF62D-B81A-4D0C-90E6-048C22CFA232}">
      <dgm:prSet/>
      <dgm:spPr/>
      <dgm:t>
        <a:bodyPr/>
        <a:lstStyle/>
        <a:p>
          <a:r>
            <a:rPr lang="en-US"/>
            <a:t>The other variables are the respective velocities of the variables.</a:t>
          </a:r>
        </a:p>
      </dgm:t>
    </dgm:pt>
    <dgm:pt modelId="{8789C144-9DC2-4EFA-84E4-7E01ADC9E7DB}" type="parTrans" cxnId="{48F15456-D145-4F34-9E58-2F05FF93A8C6}">
      <dgm:prSet/>
      <dgm:spPr/>
      <dgm:t>
        <a:bodyPr/>
        <a:lstStyle/>
        <a:p>
          <a:endParaRPr lang="en-US"/>
        </a:p>
      </dgm:t>
    </dgm:pt>
    <dgm:pt modelId="{C6E05D24-0771-4259-BE23-C52A8AD87A93}" type="sibTrans" cxnId="{48F15456-D145-4F34-9E58-2F05FF93A8C6}">
      <dgm:prSet/>
      <dgm:spPr/>
      <dgm:t>
        <a:bodyPr/>
        <a:lstStyle/>
        <a:p>
          <a:endParaRPr lang="en-US"/>
        </a:p>
      </dgm:t>
    </dgm:pt>
    <dgm:pt modelId="{B718020C-79F2-4496-987C-0B1C0694AB4D}" type="pres">
      <dgm:prSet presAssocID="{5AC38546-13E7-494D-AF9C-ED2C8542D91F}" presName="vert0" presStyleCnt="0">
        <dgm:presLayoutVars>
          <dgm:dir/>
          <dgm:animOne val="branch"/>
          <dgm:animLvl val="lvl"/>
        </dgm:presLayoutVars>
      </dgm:prSet>
      <dgm:spPr/>
    </dgm:pt>
    <dgm:pt modelId="{0F5E83C7-61C7-411D-8DFE-AB7C633319A2}" type="pres">
      <dgm:prSet presAssocID="{B4F20E4F-E39C-49FC-80AA-54AE17967AF9}" presName="thickLine" presStyleLbl="alignNode1" presStyleIdx="0" presStyleCnt="3"/>
      <dgm:spPr/>
    </dgm:pt>
    <dgm:pt modelId="{01A2E04E-F11C-47F9-876B-2DCDC95635E2}" type="pres">
      <dgm:prSet presAssocID="{B4F20E4F-E39C-49FC-80AA-54AE17967AF9}" presName="horz1" presStyleCnt="0"/>
      <dgm:spPr/>
    </dgm:pt>
    <dgm:pt modelId="{1DE67AC1-367F-46D5-A771-36F3305CC44D}" type="pres">
      <dgm:prSet presAssocID="{B4F20E4F-E39C-49FC-80AA-54AE17967AF9}" presName="tx1" presStyleLbl="revTx" presStyleIdx="0" presStyleCnt="3"/>
      <dgm:spPr/>
    </dgm:pt>
    <dgm:pt modelId="{43529B39-18EC-4F65-8548-44E88A6198FE}" type="pres">
      <dgm:prSet presAssocID="{B4F20E4F-E39C-49FC-80AA-54AE17967AF9}" presName="vert1" presStyleCnt="0"/>
      <dgm:spPr/>
    </dgm:pt>
    <dgm:pt modelId="{4629418D-981F-454A-8082-B0E644D4EB82}" type="pres">
      <dgm:prSet presAssocID="{1DB83136-4721-443F-941B-4E4D229021F2}" presName="thickLine" presStyleLbl="alignNode1" presStyleIdx="1" presStyleCnt="3"/>
      <dgm:spPr/>
    </dgm:pt>
    <dgm:pt modelId="{9B76E0FD-9A0B-4F17-BAA1-4D6F4C936A7F}" type="pres">
      <dgm:prSet presAssocID="{1DB83136-4721-443F-941B-4E4D229021F2}" presName="horz1" presStyleCnt="0"/>
      <dgm:spPr/>
    </dgm:pt>
    <dgm:pt modelId="{4B1E5254-674A-4EE8-A133-CAB3153939B9}" type="pres">
      <dgm:prSet presAssocID="{1DB83136-4721-443F-941B-4E4D229021F2}" presName="tx1" presStyleLbl="revTx" presStyleIdx="1" presStyleCnt="3"/>
      <dgm:spPr/>
    </dgm:pt>
    <dgm:pt modelId="{2F71E506-8B4B-4CC3-A705-3FE6E04C5BE4}" type="pres">
      <dgm:prSet presAssocID="{1DB83136-4721-443F-941B-4E4D229021F2}" presName="vert1" presStyleCnt="0"/>
      <dgm:spPr/>
    </dgm:pt>
    <dgm:pt modelId="{16C83E42-7C88-4B8F-9F03-D67DB22AE010}" type="pres">
      <dgm:prSet presAssocID="{2E4CF62D-B81A-4D0C-90E6-048C22CFA232}" presName="thickLine" presStyleLbl="alignNode1" presStyleIdx="2" presStyleCnt="3"/>
      <dgm:spPr/>
    </dgm:pt>
    <dgm:pt modelId="{C27CAA47-8FEA-4491-A57C-606B1C2795DC}" type="pres">
      <dgm:prSet presAssocID="{2E4CF62D-B81A-4D0C-90E6-048C22CFA232}" presName="horz1" presStyleCnt="0"/>
      <dgm:spPr/>
    </dgm:pt>
    <dgm:pt modelId="{F6D61EAD-3224-46AF-BB24-EA1A73A74FE3}" type="pres">
      <dgm:prSet presAssocID="{2E4CF62D-B81A-4D0C-90E6-048C22CFA232}" presName="tx1" presStyleLbl="revTx" presStyleIdx="2" presStyleCnt="3"/>
      <dgm:spPr/>
    </dgm:pt>
    <dgm:pt modelId="{29C75648-E6E2-446E-A89D-4F5A773202FC}" type="pres">
      <dgm:prSet presAssocID="{2E4CF62D-B81A-4D0C-90E6-048C22CFA232}" presName="vert1" presStyleCnt="0"/>
      <dgm:spPr/>
    </dgm:pt>
  </dgm:ptLst>
  <dgm:cxnLst>
    <dgm:cxn modelId="{708A2553-41CD-492A-8AF0-360F4C8F1AFB}" srcId="{5AC38546-13E7-494D-AF9C-ED2C8542D91F}" destId="{B4F20E4F-E39C-49FC-80AA-54AE17967AF9}" srcOrd="0" destOrd="0" parTransId="{E32C1AEE-BB41-4C15-B2D6-C2D4A9CF1A90}" sibTransId="{805251D9-054E-49FC-A6FA-BC4722F7C777}"/>
    <dgm:cxn modelId="{48F15456-D145-4F34-9E58-2F05FF93A8C6}" srcId="{5AC38546-13E7-494D-AF9C-ED2C8542D91F}" destId="{2E4CF62D-B81A-4D0C-90E6-048C22CFA232}" srcOrd="2" destOrd="0" parTransId="{8789C144-9DC2-4EFA-84E4-7E01ADC9E7DB}" sibTransId="{C6E05D24-0771-4259-BE23-C52A8AD87A93}"/>
    <dgm:cxn modelId="{4FD12E8C-CAD3-4F2E-9888-C2E68C3EDCE1}" type="presOf" srcId="{B4F20E4F-E39C-49FC-80AA-54AE17967AF9}" destId="{1DE67AC1-367F-46D5-A771-36F3305CC44D}" srcOrd="0" destOrd="0" presId="urn:microsoft.com/office/officeart/2008/layout/LinedList"/>
    <dgm:cxn modelId="{6ED8DFB6-34EE-49CF-A2CB-B5D2D20EF358}" type="presOf" srcId="{2E4CF62D-B81A-4D0C-90E6-048C22CFA232}" destId="{F6D61EAD-3224-46AF-BB24-EA1A73A74FE3}" srcOrd="0" destOrd="0" presId="urn:microsoft.com/office/officeart/2008/layout/LinedList"/>
    <dgm:cxn modelId="{0BA88BD4-521F-4606-A063-446C7D7330BF}" srcId="{5AC38546-13E7-494D-AF9C-ED2C8542D91F}" destId="{1DB83136-4721-443F-941B-4E4D229021F2}" srcOrd="1" destOrd="0" parTransId="{0E0832C8-E146-47F5-A2F7-CA5F3660EF6B}" sibTransId="{4AFA84ED-7E75-4D0A-B55A-B62E94162DC8}"/>
    <dgm:cxn modelId="{DF7F03DE-3096-43EF-8632-2E4C23055ABC}" type="presOf" srcId="{1DB83136-4721-443F-941B-4E4D229021F2}" destId="{4B1E5254-674A-4EE8-A133-CAB3153939B9}" srcOrd="0" destOrd="0" presId="urn:microsoft.com/office/officeart/2008/layout/LinedList"/>
    <dgm:cxn modelId="{5B89FFDF-CC6A-430D-B236-50270DC489CA}" type="presOf" srcId="{5AC38546-13E7-494D-AF9C-ED2C8542D91F}" destId="{B718020C-79F2-4496-987C-0B1C0694AB4D}" srcOrd="0" destOrd="0" presId="urn:microsoft.com/office/officeart/2008/layout/LinedList"/>
    <dgm:cxn modelId="{55B953DA-3B4D-4C0D-A0CC-B0CDABF524BC}" type="presParOf" srcId="{B718020C-79F2-4496-987C-0B1C0694AB4D}" destId="{0F5E83C7-61C7-411D-8DFE-AB7C633319A2}" srcOrd="0" destOrd="0" presId="urn:microsoft.com/office/officeart/2008/layout/LinedList"/>
    <dgm:cxn modelId="{CC073D40-F9E8-430F-B9E0-BE648ED037B8}" type="presParOf" srcId="{B718020C-79F2-4496-987C-0B1C0694AB4D}" destId="{01A2E04E-F11C-47F9-876B-2DCDC95635E2}" srcOrd="1" destOrd="0" presId="urn:microsoft.com/office/officeart/2008/layout/LinedList"/>
    <dgm:cxn modelId="{EA63EC6C-216A-4BE9-BCBE-2E4247D331D3}" type="presParOf" srcId="{01A2E04E-F11C-47F9-876B-2DCDC95635E2}" destId="{1DE67AC1-367F-46D5-A771-36F3305CC44D}" srcOrd="0" destOrd="0" presId="urn:microsoft.com/office/officeart/2008/layout/LinedList"/>
    <dgm:cxn modelId="{440F5071-F1C9-4F0E-B8F5-6E47CEA7D71D}" type="presParOf" srcId="{01A2E04E-F11C-47F9-876B-2DCDC95635E2}" destId="{43529B39-18EC-4F65-8548-44E88A6198FE}" srcOrd="1" destOrd="0" presId="urn:microsoft.com/office/officeart/2008/layout/LinedList"/>
    <dgm:cxn modelId="{88C7D144-5F3B-41FC-8AEA-2AD053953A0F}" type="presParOf" srcId="{B718020C-79F2-4496-987C-0B1C0694AB4D}" destId="{4629418D-981F-454A-8082-B0E644D4EB82}" srcOrd="2" destOrd="0" presId="urn:microsoft.com/office/officeart/2008/layout/LinedList"/>
    <dgm:cxn modelId="{29D1FE6B-413E-4005-AC7B-43B5595DB070}" type="presParOf" srcId="{B718020C-79F2-4496-987C-0B1C0694AB4D}" destId="{9B76E0FD-9A0B-4F17-BAA1-4D6F4C936A7F}" srcOrd="3" destOrd="0" presId="urn:microsoft.com/office/officeart/2008/layout/LinedList"/>
    <dgm:cxn modelId="{1B541C02-3FC4-4912-BB6F-EBA5465D7BF2}" type="presParOf" srcId="{9B76E0FD-9A0B-4F17-BAA1-4D6F4C936A7F}" destId="{4B1E5254-674A-4EE8-A133-CAB3153939B9}" srcOrd="0" destOrd="0" presId="urn:microsoft.com/office/officeart/2008/layout/LinedList"/>
    <dgm:cxn modelId="{A703A496-6768-4ADA-8ED9-82466FE33E1B}" type="presParOf" srcId="{9B76E0FD-9A0B-4F17-BAA1-4D6F4C936A7F}" destId="{2F71E506-8B4B-4CC3-A705-3FE6E04C5BE4}" srcOrd="1" destOrd="0" presId="urn:microsoft.com/office/officeart/2008/layout/LinedList"/>
    <dgm:cxn modelId="{201E25A2-3998-47D3-9A63-E53E330C942D}" type="presParOf" srcId="{B718020C-79F2-4496-987C-0B1C0694AB4D}" destId="{16C83E42-7C88-4B8F-9F03-D67DB22AE010}" srcOrd="4" destOrd="0" presId="urn:microsoft.com/office/officeart/2008/layout/LinedList"/>
    <dgm:cxn modelId="{2A8D5D95-6188-4743-8A00-306C299D587C}" type="presParOf" srcId="{B718020C-79F2-4496-987C-0B1C0694AB4D}" destId="{C27CAA47-8FEA-4491-A57C-606B1C2795DC}" srcOrd="5" destOrd="0" presId="urn:microsoft.com/office/officeart/2008/layout/LinedList"/>
    <dgm:cxn modelId="{AAE399A9-2922-4688-9A85-D40060DB2E23}" type="presParOf" srcId="{C27CAA47-8FEA-4491-A57C-606B1C2795DC}" destId="{F6D61EAD-3224-46AF-BB24-EA1A73A74FE3}" srcOrd="0" destOrd="0" presId="urn:microsoft.com/office/officeart/2008/layout/LinedList"/>
    <dgm:cxn modelId="{C9A382C1-C4C9-4811-842D-4E63A0A312D9}" type="presParOf" srcId="{C27CAA47-8FEA-4491-A57C-606B1C2795DC}" destId="{29C75648-E6E2-446E-A89D-4F5A773202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5B1451-DEED-436C-BB0D-9635925D2023}"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315F4FA9-95EF-44F1-8DB8-8C58776AEC12}">
      <dgm:prSet/>
      <dgm:spPr/>
      <dgm:t>
        <a:bodyPr/>
        <a:lstStyle/>
        <a:p>
          <a:r>
            <a:rPr lang="en-US"/>
            <a:t>The above image (on the right) is a simple scatterplot of two variables that are positively correlated with each other. </a:t>
          </a:r>
        </a:p>
      </dgm:t>
    </dgm:pt>
    <dgm:pt modelId="{38B85863-FC32-4062-AF18-9C3069EA9F76}" type="parTrans" cxnId="{36141CD4-0B8E-42B5-850A-DF1336219225}">
      <dgm:prSet/>
      <dgm:spPr/>
      <dgm:t>
        <a:bodyPr/>
        <a:lstStyle/>
        <a:p>
          <a:endParaRPr lang="en-US"/>
        </a:p>
      </dgm:t>
    </dgm:pt>
    <dgm:pt modelId="{E1AFC7DB-2996-40BC-A4D0-792F7F8179CD}" type="sibTrans" cxnId="{36141CD4-0B8E-42B5-850A-DF1336219225}">
      <dgm:prSet/>
      <dgm:spPr/>
      <dgm:t>
        <a:bodyPr/>
        <a:lstStyle/>
        <a:p>
          <a:endParaRPr lang="en-US"/>
        </a:p>
      </dgm:t>
    </dgm:pt>
    <dgm:pt modelId="{6DE20F22-5FD2-4642-81D2-BBEBF4C7E066}">
      <dgm:prSet/>
      <dgm:spPr/>
      <dgm:t>
        <a:bodyPr/>
        <a:lstStyle/>
        <a:p>
          <a:r>
            <a:rPr lang="en-US"/>
            <a:t>That is, as the value of one variable (x-axis) increases, so does the value of the other variable (y-axis).</a:t>
          </a:r>
        </a:p>
      </dgm:t>
    </dgm:pt>
    <dgm:pt modelId="{386FB9A1-EF1C-4C16-9BB3-2570F0492CC8}" type="parTrans" cxnId="{22F21A73-DCF8-4F36-B784-9A9E2B5F96E0}">
      <dgm:prSet/>
      <dgm:spPr/>
      <dgm:t>
        <a:bodyPr/>
        <a:lstStyle/>
        <a:p>
          <a:endParaRPr lang="en-US"/>
        </a:p>
      </dgm:t>
    </dgm:pt>
    <dgm:pt modelId="{2AB2B31B-0A45-4FA2-BF64-22CFD35EE1B2}" type="sibTrans" cxnId="{22F21A73-DCF8-4F36-B784-9A9E2B5F96E0}">
      <dgm:prSet/>
      <dgm:spPr/>
      <dgm:t>
        <a:bodyPr/>
        <a:lstStyle/>
        <a:p>
          <a:endParaRPr lang="en-US"/>
        </a:p>
      </dgm:t>
    </dgm:pt>
    <dgm:pt modelId="{CFB02AB5-3B6A-4E99-9832-EA1D1B7426D1}" type="pres">
      <dgm:prSet presAssocID="{245B1451-DEED-436C-BB0D-9635925D2023}" presName="hierChild1" presStyleCnt="0">
        <dgm:presLayoutVars>
          <dgm:chPref val="1"/>
          <dgm:dir/>
          <dgm:animOne val="branch"/>
          <dgm:animLvl val="lvl"/>
          <dgm:resizeHandles/>
        </dgm:presLayoutVars>
      </dgm:prSet>
      <dgm:spPr/>
    </dgm:pt>
    <dgm:pt modelId="{9CD3FD57-254A-4A2F-9079-B14204C3B3F0}" type="pres">
      <dgm:prSet presAssocID="{315F4FA9-95EF-44F1-8DB8-8C58776AEC12}" presName="hierRoot1" presStyleCnt="0"/>
      <dgm:spPr/>
    </dgm:pt>
    <dgm:pt modelId="{D4710EAB-50CE-4A94-8E77-1B9608A4B032}" type="pres">
      <dgm:prSet presAssocID="{315F4FA9-95EF-44F1-8DB8-8C58776AEC12}" presName="composite" presStyleCnt="0"/>
      <dgm:spPr/>
    </dgm:pt>
    <dgm:pt modelId="{288EFE84-F391-4B86-BED8-3C529E02CB77}" type="pres">
      <dgm:prSet presAssocID="{315F4FA9-95EF-44F1-8DB8-8C58776AEC12}" presName="background" presStyleLbl="node0" presStyleIdx="0" presStyleCnt="2"/>
      <dgm:spPr/>
    </dgm:pt>
    <dgm:pt modelId="{5AD46792-060D-47CD-B66D-7B756B3BE490}" type="pres">
      <dgm:prSet presAssocID="{315F4FA9-95EF-44F1-8DB8-8C58776AEC12}" presName="text" presStyleLbl="fgAcc0" presStyleIdx="0" presStyleCnt="2">
        <dgm:presLayoutVars>
          <dgm:chPref val="3"/>
        </dgm:presLayoutVars>
      </dgm:prSet>
      <dgm:spPr/>
    </dgm:pt>
    <dgm:pt modelId="{2D4F2D91-8188-4A03-B363-8F2A144ECB86}" type="pres">
      <dgm:prSet presAssocID="{315F4FA9-95EF-44F1-8DB8-8C58776AEC12}" presName="hierChild2" presStyleCnt="0"/>
      <dgm:spPr/>
    </dgm:pt>
    <dgm:pt modelId="{6362F92F-D877-4141-8606-D744594EB659}" type="pres">
      <dgm:prSet presAssocID="{6DE20F22-5FD2-4642-81D2-BBEBF4C7E066}" presName="hierRoot1" presStyleCnt="0"/>
      <dgm:spPr/>
    </dgm:pt>
    <dgm:pt modelId="{6084A0E7-EC17-409E-8D13-0AD2EF611F71}" type="pres">
      <dgm:prSet presAssocID="{6DE20F22-5FD2-4642-81D2-BBEBF4C7E066}" presName="composite" presStyleCnt="0"/>
      <dgm:spPr/>
    </dgm:pt>
    <dgm:pt modelId="{7E814B03-C859-4819-9D38-F5FB18108EAF}" type="pres">
      <dgm:prSet presAssocID="{6DE20F22-5FD2-4642-81D2-BBEBF4C7E066}" presName="background" presStyleLbl="node0" presStyleIdx="1" presStyleCnt="2"/>
      <dgm:spPr/>
    </dgm:pt>
    <dgm:pt modelId="{AF6F500B-4A80-4C90-BCF6-74F809070C96}" type="pres">
      <dgm:prSet presAssocID="{6DE20F22-5FD2-4642-81D2-BBEBF4C7E066}" presName="text" presStyleLbl="fgAcc0" presStyleIdx="1" presStyleCnt="2">
        <dgm:presLayoutVars>
          <dgm:chPref val="3"/>
        </dgm:presLayoutVars>
      </dgm:prSet>
      <dgm:spPr/>
    </dgm:pt>
    <dgm:pt modelId="{D3178E28-75B1-42E4-A576-653654F28D04}" type="pres">
      <dgm:prSet presAssocID="{6DE20F22-5FD2-4642-81D2-BBEBF4C7E066}" presName="hierChild2" presStyleCnt="0"/>
      <dgm:spPr/>
    </dgm:pt>
  </dgm:ptLst>
  <dgm:cxnLst>
    <dgm:cxn modelId="{22F21A73-DCF8-4F36-B784-9A9E2B5F96E0}" srcId="{245B1451-DEED-436C-BB0D-9635925D2023}" destId="{6DE20F22-5FD2-4642-81D2-BBEBF4C7E066}" srcOrd="1" destOrd="0" parTransId="{386FB9A1-EF1C-4C16-9BB3-2570F0492CC8}" sibTransId="{2AB2B31B-0A45-4FA2-BF64-22CFD35EE1B2}"/>
    <dgm:cxn modelId="{7DF6E87D-5641-4F16-8E20-7A2B84F36AE9}" type="presOf" srcId="{245B1451-DEED-436C-BB0D-9635925D2023}" destId="{CFB02AB5-3B6A-4E99-9832-EA1D1B7426D1}" srcOrd="0" destOrd="0" presId="urn:microsoft.com/office/officeart/2005/8/layout/hierarchy1"/>
    <dgm:cxn modelId="{D00EE6C4-618A-4DCA-9680-84DAD9BE8DFF}" type="presOf" srcId="{6DE20F22-5FD2-4642-81D2-BBEBF4C7E066}" destId="{AF6F500B-4A80-4C90-BCF6-74F809070C96}" srcOrd="0" destOrd="0" presId="urn:microsoft.com/office/officeart/2005/8/layout/hierarchy1"/>
    <dgm:cxn modelId="{36141CD4-0B8E-42B5-850A-DF1336219225}" srcId="{245B1451-DEED-436C-BB0D-9635925D2023}" destId="{315F4FA9-95EF-44F1-8DB8-8C58776AEC12}" srcOrd="0" destOrd="0" parTransId="{38B85863-FC32-4062-AF18-9C3069EA9F76}" sibTransId="{E1AFC7DB-2996-40BC-A4D0-792F7F8179CD}"/>
    <dgm:cxn modelId="{D468E9D4-390E-4027-ACF8-9575A3F81FF9}" type="presOf" srcId="{315F4FA9-95EF-44F1-8DB8-8C58776AEC12}" destId="{5AD46792-060D-47CD-B66D-7B756B3BE490}" srcOrd="0" destOrd="0" presId="urn:microsoft.com/office/officeart/2005/8/layout/hierarchy1"/>
    <dgm:cxn modelId="{198A45EC-B536-464E-8814-32CF655D94BC}" type="presParOf" srcId="{CFB02AB5-3B6A-4E99-9832-EA1D1B7426D1}" destId="{9CD3FD57-254A-4A2F-9079-B14204C3B3F0}" srcOrd="0" destOrd="0" presId="urn:microsoft.com/office/officeart/2005/8/layout/hierarchy1"/>
    <dgm:cxn modelId="{507795CE-CF3A-4408-A64B-8DB9EEDACC66}" type="presParOf" srcId="{9CD3FD57-254A-4A2F-9079-B14204C3B3F0}" destId="{D4710EAB-50CE-4A94-8E77-1B9608A4B032}" srcOrd="0" destOrd="0" presId="urn:microsoft.com/office/officeart/2005/8/layout/hierarchy1"/>
    <dgm:cxn modelId="{C4A6A1B5-E924-446A-A56A-6264F0481441}" type="presParOf" srcId="{D4710EAB-50CE-4A94-8E77-1B9608A4B032}" destId="{288EFE84-F391-4B86-BED8-3C529E02CB77}" srcOrd="0" destOrd="0" presId="urn:microsoft.com/office/officeart/2005/8/layout/hierarchy1"/>
    <dgm:cxn modelId="{46204ECF-A4DE-4CBC-8E3E-4BA6202610DC}" type="presParOf" srcId="{D4710EAB-50CE-4A94-8E77-1B9608A4B032}" destId="{5AD46792-060D-47CD-B66D-7B756B3BE490}" srcOrd="1" destOrd="0" presId="urn:microsoft.com/office/officeart/2005/8/layout/hierarchy1"/>
    <dgm:cxn modelId="{81740B82-4E98-477C-8EE9-7E9939D063D0}" type="presParOf" srcId="{9CD3FD57-254A-4A2F-9079-B14204C3B3F0}" destId="{2D4F2D91-8188-4A03-B363-8F2A144ECB86}" srcOrd="1" destOrd="0" presId="urn:microsoft.com/office/officeart/2005/8/layout/hierarchy1"/>
    <dgm:cxn modelId="{24B9E92A-60A9-4694-ADB9-145EB5F4C7F4}" type="presParOf" srcId="{CFB02AB5-3B6A-4E99-9832-EA1D1B7426D1}" destId="{6362F92F-D877-4141-8606-D744594EB659}" srcOrd="1" destOrd="0" presId="urn:microsoft.com/office/officeart/2005/8/layout/hierarchy1"/>
    <dgm:cxn modelId="{44048DE6-6230-46E7-B9E3-2F246C664FBE}" type="presParOf" srcId="{6362F92F-D877-4141-8606-D744594EB659}" destId="{6084A0E7-EC17-409E-8D13-0AD2EF611F71}" srcOrd="0" destOrd="0" presId="urn:microsoft.com/office/officeart/2005/8/layout/hierarchy1"/>
    <dgm:cxn modelId="{44DC42D9-A13D-438A-8198-6832F5D1787F}" type="presParOf" srcId="{6084A0E7-EC17-409E-8D13-0AD2EF611F71}" destId="{7E814B03-C859-4819-9D38-F5FB18108EAF}" srcOrd="0" destOrd="0" presId="urn:microsoft.com/office/officeart/2005/8/layout/hierarchy1"/>
    <dgm:cxn modelId="{7ED1053F-A4F4-4F0F-96FF-58930CFAEC74}" type="presParOf" srcId="{6084A0E7-EC17-409E-8D13-0AD2EF611F71}" destId="{AF6F500B-4A80-4C90-BCF6-74F809070C96}" srcOrd="1" destOrd="0" presId="urn:microsoft.com/office/officeart/2005/8/layout/hierarchy1"/>
    <dgm:cxn modelId="{68281FEC-D020-4AF6-99EE-BE6D1304EE9E}" type="presParOf" srcId="{6362F92F-D877-4141-8606-D744594EB659}" destId="{D3178E28-75B1-42E4-A576-653654F28D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9C915B-C3B6-408C-958C-CAF143DDF1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D5F4C3-BBE1-4E73-9C3B-0D8A02BF10B0}">
      <dgm:prSet/>
      <dgm:spPr/>
      <dgm:t>
        <a:bodyPr/>
        <a:lstStyle/>
        <a:p>
          <a:r>
            <a:rPr lang="en-US"/>
            <a:t>The two points above are equally distant (Euclidean) from the center. </a:t>
          </a:r>
        </a:p>
      </dgm:t>
    </dgm:pt>
    <dgm:pt modelId="{13FC8530-87BF-486C-AAA2-B7FF11999BD3}" type="parTrans" cxnId="{EC5A5CAB-60ED-421B-B434-061F664821D4}">
      <dgm:prSet/>
      <dgm:spPr/>
      <dgm:t>
        <a:bodyPr/>
        <a:lstStyle/>
        <a:p>
          <a:endParaRPr lang="en-US"/>
        </a:p>
      </dgm:t>
    </dgm:pt>
    <dgm:pt modelId="{8DD2923A-830F-4130-A2A1-B13111D86116}" type="sibTrans" cxnId="{EC5A5CAB-60ED-421B-B434-061F664821D4}">
      <dgm:prSet/>
      <dgm:spPr/>
      <dgm:t>
        <a:bodyPr/>
        <a:lstStyle/>
        <a:p>
          <a:endParaRPr lang="en-US"/>
        </a:p>
      </dgm:t>
    </dgm:pt>
    <dgm:pt modelId="{CC3AC1B2-7DDC-440A-8AC9-971AD296431B}">
      <dgm:prSet/>
      <dgm:spPr/>
      <dgm:t>
        <a:bodyPr/>
        <a:lstStyle/>
        <a:p>
          <a:r>
            <a:rPr lang="en-US"/>
            <a:t>But only one of them (blue) is actually more close to the cluster, even though, technically the Euclidean distance between the two points are equal.</a:t>
          </a:r>
        </a:p>
      </dgm:t>
    </dgm:pt>
    <dgm:pt modelId="{1B0D85A4-1612-4F42-8970-CA8DE3A2AE2F}" type="parTrans" cxnId="{FB575255-E305-40FB-A24E-07B047E5CE85}">
      <dgm:prSet/>
      <dgm:spPr/>
      <dgm:t>
        <a:bodyPr/>
        <a:lstStyle/>
        <a:p>
          <a:endParaRPr lang="en-US"/>
        </a:p>
      </dgm:t>
    </dgm:pt>
    <dgm:pt modelId="{1D9BB39A-6C90-4F19-8C19-53956D877780}" type="sibTrans" cxnId="{FB575255-E305-40FB-A24E-07B047E5CE85}">
      <dgm:prSet/>
      <dgm:spPr/>
      <dgm:t>
        <a:bodyPr/>
        <a:lstStyle/>
        <a:p>
          <a:endParaRPr lang="en-US"/>
        </a:p>
      </dgm:t>
    </dgm:pt>
    <dgm:pt modelId="{9FBBB157-03F2-481A-B7A0-6B56113B4D6A}" type="pres">
      <dgm:prSet presAssocID="{069C915B-C3B6-408C-958C-CAF143DDF197}" presName="root" presStyleCnt="0">
        <dgm:presLayoutVars>
          <dgm:dir/>
          <dgm:resizeHandles val="exact"/>
        </dgm:presLayoutVars>
      </dgm:prSet>
      <dgm:spPr/>
    </dgm:pt>
    <dgm:pt modelId="{5F468D23-F128-478E-829A-DB9D3DDCC992}" type="pres">
      <dgm:prSet presAssocID="{39D5F4C3-BBE1-4E73-9C3B-0D8A02BF10B0}" presName="compNode" presStyleCnt="0"/>
      <dgm:spPr/>
    </dgm:pt>
    <dgm:pt modelId="{6DF4B7A8-BC3F-4ECB-B819-EB9F07DBB565}" type="pres">
      <dgm:prSet presAssocID="{39D5F4C3-BBE1-4E73-9C3B-0D8A02BF10B0}" presName="bgRect" presStyleLbl="bgShp" presStyleIdx="0" presStyleCnt="2"/>
      <dgm:spPr/>
    </dgm:pt>
    <dgm:pt modelId="{DB515509-1150-4B5E-9339-A57733F41AFB}" type="pres">
      <dgm:prSet presAssocID="{39D5F4C3-BBE1-4E73-9C3B-0D8A02BF10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4A8F3E9D-D199-43CD-9F1B-AF909C400CC6}" type="pres">
      <dgm:prSet presAssocID="{39D5F4C3-BBE1-4E73-9C3B-0D8A02BF10B0}" presName="spaceRect" presStyleCnt="0"/>
      <dgm:spPr/>
    </dgm:pt>
    <dgm:pt modelId="{F6C762B2-523F-49B9-9BBF-AF02EAFC6B78}" type="pres">
      <dgm:prSet presAssocID="{39D5F4C3-BBE1-4E73-9C3B-0D8A02BF10B0}" presName="parTx" presStyleLbl="revTx" presStyleIdx="0" presStyleCnt="2">
        <dgm:presLayoutVars>
          <dgm:chMax val="0"/>
          <dgm:chPref val="0"/>
        </dgm:presLayoutVars>
      </dgm:prSet>
      <dgm:spPr/>
    </dgm:pt>
    <dgm:pt modelId="{4023655E-17FA-4D3C-B540-BED67316A19C}" type="pres">
      <dgm:prSet presAssocID="{8DD2923A-830F-4130-A2A1-B13111D86116}" presName="sibTrans" presStyleCnt="0"/>
      <dgm:spPr/>
    </dgm:pt>
    <dgm:pt modelId="{EA537D65-2FCF-468B-9117-5C032425A401}" type="pres">
      <dgm:prSet presAssocID="{CC3AC1B2-7DDC-440A-8AC9-971AD296431B}" presName="compNode" presStyleCnt="0"/>
      <dgm:spPr/>
    </dgm:pt>
    <dgm:pt modelId="{F84D9150-B80B-4EEF-809C-E506E7040E86}" type="pres">
      <dgm:prSet presAssocID="{CC3AC1B2-7DDC-440A-8AC9-971AD296431B}" presName="bgRect" presStyleLbl="bgShp" presStyleIdx="1" presStyleCnt="2"/>
      <dgm:spPr/>
    </dgm:pt>
    <dgm:pt modelId="{3ABB90DD-B771-47BA-BB01-B753E4F2BBD5}" type="pres">
      <dgm:prSet presAssocID="{CC3AC1B2-7DDC-440A-8AC9-971AD296431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D006F3C4-D00D-4101-B934-0698981C3374}" type="pres">
      <dgm:prSet presAssocID="{CC3AC1B2-7DDC-440A-8AC9-971AD296431B}" presName="spaceRect" presStyleCnt="0"/>
      <dgm:spPr/>
    </dgm:pt>
    <dgm:pt modelId="{2BBBD41A-4EF1-4B90-AD2D-16643315286A}" type="pres">
      <dgm:prSet presAssocID="{CC3AC1B2-7DDC-440A-8AC9-971AD296431B}" presName="parTx" presStyleLbl="revTx" presStyleIdx="1" presStyleCnt="2">
        <dgm:presLayoutVars>
          <dgm:chMax val="0"/>
          <dgm:chPref val="0"/>
        </dgm:presLayoutVars>
      </dgm:prSet>
      <dgm:spPr/>
    </dgm:pt>
  </dgm:ptLst>
  <dgm:cxnLst>
    <dgm:cxn modelId="{FB575255-E305-40FB-A24E-07B047E5CE85}" srcId="{069C915B-C3B6-408C-958C-CAF143DDF197}" destId="{CC3AC1B2-7DDC-440A-8AC9-971AD296431B}" srcOrd="1" destOrd="0" parTransId="{1B0D85A4-1612-4F42-8970-CA8DE3A2AE2F}" sibTransId="{1D9BB39A-6C90-4F19-8C19-53956D877780}"/>
    <dgm:cxn modelId="{46311B58-CFB9-454A-A0A0-D4AEDDCC096A}" type="presOf" srcId="{069C915B-C3B6-408C-958C-CAF143DDF197}" destId="{9FBBB157-03F2-481A-B7A0-6B56113B4D6A}" srcOrd="0" destOrd="0" presId="urn:microsoft.com/office/officeart/2018/2/layout/IconVerticalSolidList"/>
    <dgm:cxn modelId="{EC5A5CAB-60ED-421B-B434-061F664821D4}" srcId="{069C915B-C3B6-408C-958C-CAF143DDF197}" destId="{39D5F4C3-BBE1-4E73-9C3B-0D8A02BF10B0}" srcOrd="0" destOrd="0" parTransId="{13FC8530-87BF-486C-AAA2-B7FF11999BD3}" sibTransId="{8DD2923A-830F-4130-A2A1-B13111D86116}"/>
    <dgm:cxn modelId="{2C66D1CC-CCDB-4646-9014-A30AF0039189}" type="presOf" srcId="{39D5F4C3-BBE1-4E73-9C3B-0D8A02BF10B0}" destId="{F6C762B2-523F-49B9-9BBF-AF02EAFC6B78}" srcOrd="0" destOrd="0" presId="urn:microsoft.com/office/officeart/2018/2/layout/IconVerticalSolidList"/>
    <dgm:cxn modelId="{4BA50ECF-B9FE-436B-B996-861E979EC77A}" type="presOf" srcId="{CC3AC1B2-7DDC-440A-8AC9-971AD296431B}" destId="{2BBBD41A-4EF1-4B90-AD2D-16643315286A}" srcOrd="0" destOrd="0" presId="urn:microsoft.com/office/officeart/2018/2/layout/IconVerticalSolidList"/>
    <dgm:cxn modelId="{DAEF947D-7A8C-442C-9D78-BB733509012F}" type="presParOf" srcId="{9FBBB157-03F2-481A-B7A0-6B56113B4D6A}" destId="{5F468D23-F128-478E-829A-DB9D3DDCC992}" srcOrd="0" destOrd="0" presId="urn:microsoft.com/office/officeart/2018/2/layout/IconVerticalSolidList"/>
    <dgm:cxn modelId="{47B1A73F-77AB-4076-B20B-B4A789247D19}" type="presParOf" srcId="{5F468D23-F128-478E-829A-DB9D3DDCC992}" destId="{6DF4B7A8-BC3F-4ECB-B819-EB9F07DBB565}" srcOrd="0" destOrd="0" presId="urn:microsoft.com/office/officeart/2018/2/layout/IconVerticalSolidList"/>
    <dgm:cxn modelId="{02BFB30A-377C-4869-BD52-9A131C328291}" type="presParOf" srcId="{5F468D23-F128-478E-829A-DB9D3DDCC992}" destId="{DB515509-1150-4B5E-9339-A57733F41AFB}" srcOrd="1" destOrd="0" presId="urn:microsoft.com/office/officeart/2018/2/layout/IconVerticalSolidList"/>
    <dgm:cxn modelId="{C2A7447B-2F96-49E2-AFDB-971E2BBD92BD}" type="presParOf" srcId="{5F468D23-F128-478E-829A-DB9D3DDCC992}" destId="{4A8F3E9D-D199-43CD-9F1B-AF909C400CC6}" srcOrd="2" destOrd="0" presId="urn:microsoft.com/office/officeart/2018/2/layout/IconVerticalSolidList"/>
    <dgm:cxn modelId="{94F3A06D-A598-4C8E-BAB6-2EB07BD5F8E0}" type="presParOf" srcId="{5F468D23-F128-478E-829A-DB9D3DDCC992}" destId="{F6C762B2-523F-49B9-9BBF-AF02EAFC6B78}" srcOrd="3" destOrd="0" presId="urn:microsoft.com/office/officeart/2018/2/layout/IconVerticalSolidList"/>
    <dgm:cxn modelId="{8E39B392-42AF-4381-BD61-764A6C567BE0}" type="presParOf" srcId="{9FBBB157-03F2-481A-B7A0-6B56113B4D6A}" destId="{4023655E-17FA-4D3C-B540-BED67316A19C}" srcOrd="1" destOrd="0" presId="urn:microsoft.com/office/officeart/2018/2/layout/IconVerticalSolidList"/>
    <dgm:cxn modelId="{940CCA0D-433F-4AA0-992E-340F5B8ED723}" type="presParOf" srcId="{9FBBB157-03F2-481A-B7A0-6B56113B4D6A}" destId="{EA537D65-2FCF-468B-9117-5C032425A401}" srcOrd="2" destOrd="0" presId="urn:microsoft.com/office/officeart/2018/2/layout/IconVerticalSolidList"/>
    <dgm:cxn modelId="{74E5C60A-45E2-41CE-AE20-96F6CA82DDE8}" type="presParOf" srcId="{EA537D65-2FCF-468B-9117-5C032425A401}" destId="{F84D9150-B80B-4EEF-809C-E506E7040E86}" srcOrd="0" destOrd="0" presId="urn:microsoft.com/office/officeart/2018/2/layout/IconVerticalSolidList"/>
    <dgm:cxn modelId="{3D086213-5255-41C5-B80F-30433FCFF008}" type="presParOf" srcId="{EA537D65-2FCF-468B-9117-5C032425A401}" destId="{3ABB90DD-B771-47BA-BB01-B753E4F2BBD5}" srcOrd="1" destOrd="0" presId="urn:microsoft.com/office/officeart/2018/2/layout/IconVerticalSolidList"/>
    <dgm:cxn modelId="{F2EBD164-4712-41C1-AF0A-3B06DE534D5C}" type="presParOf" srcId="{EA537D65-2FCF-468B-9117-5C032425A401}" destId="{D006F3C4-D00D-4101-B934-0698981C3374}" srcOrd="2" destOrd="0" presId="urn:microsoft.com/office/officeart/2018/2/layout/IconVerticalSolidList"/>
    <dgm:cxn modelId="{1D449458-F79E-4CE7-B42B-00EF40A8C42E}" type="presParOf" srcId="{EA537D65-2FCF-468B-9117-5C032425A401}" destId="{2BBBD41A-4EF1-4B90-AD2D-166433152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293713-5799-4974-B32E-6A8CB3C8E14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625D56-4BCC-46B5-94D1-457D3EB49456}">
      <dgm:prSet/>
      <dgm:spPr/>
      <dgm:t>
        <a:bodyPr/>
        <a:lstStyle/>
        <a:p>
          <a:r>
            <a:rPr lang="en-US"/>
            <a:t>This is because, Euclidean distance is a distance between two points only. </a:t>
          </a:r>
        </a:p>
      </dgm:t>
    </dgm:pt>
    <dgm:pt modelId="{941CB425-C79C-4535-BC2F-013B60C91A76}" type="parTrans" cxnId="{7F66249C-7047-456E-83F1-AC2D458F49BA}">
      <dgm:prSet/>
      <dgm:spPr/>
      <dgm:t>
        <a:bodyPr/>
        <a:lstStyle/>
        <a:p>
          <a:endParaRPr lang="en-US"/>
        </a:p>
      </dgm:t>
    </dgm:pt>
    <dgm:pt modelId="{9A786E5F-1049-4A3F-A7C0-BA657CC6CF7A}" type="sibTrans" cxnId="{7F66249C-7047-456E-83F1-AC2D458F49BA}">
      <dgm:prSet/>
      <dgm:spPr/>
      <dgm:t>
        <a:bodyPr/>
        <a:lstStyle/>
        <a:p>
          <a:endParaRPr lang="en-US"/>
        </a:p>
      </dgm:t>
    </dgm:pt>
    <dgm:pt modelId="{626F99F4-5C92-4C7E-A255-B5E85B3BB0BD}">
      <dgm:prSet/>
      <dgm:spPr/>
      <dgm:t>
        <a:bodyPr/>
        <a:lstStyle/>
        <a:p>
          <a:r>
            <a:rPr lang="en-US"/>
            <a:t>It does not consider how the rest of the points in the dataset vary. </a:t>
          </a:r>
        </a:p>
      </dgm:t>
    </dgm:pt>
    <dgm:pt modelId="{0BD5AE7D-9C5F-44F1-8692-AA473A7EAE94}" type="parTrans" cxnId="{3B773793-8367-4BD6-9E39-6EDB3A07FB71}">
      <dgm:prSet/>
      <dgm:spPr/>
      <dgm:t>
        <a:bodyPr/>
        <a:lstStyle/>
        <a:p>
          <a:endParaRPr lang="en-US"/>
        </a:p>
      </dgm:t>
    </dgm:pt>
    <dgm:pt modelId="{C4B2B89D-5BC4-4870-AC27-FB047D1316A4}" type="sibTrans" cxnId="{3B773793-8367-4BD6-9E39-6EDB3A07FB71}">
      <dgm:prSet/>
      <dgm:spPr/>
      <dgm:t>
        <a:bodyPr/>
        <a:lstStyle/>
        <a:p>
          <a:endParaRPr lang="en-US"/>
        </a:p>
      </dgm:t>
    </dgm:pt>
    <dgm:pt modelId="{871C4A0E-AF23-4780-B23D-B384C3D05A3D}">
      <dgm:prSet/>
      <dgm:spPr/>
      <dgm:t>
        <a:bodyPr/>
        <a:lstStyle/>
        <a:p>
          <a:r>
            <a:rPr lang="en-US"/>
            <a:t>So, it cannot be used to really judge how close a point actually is to a distribution of points.</a:t>
          </a:r>
        </a:p>
      </dgm:t>
    </dgm:pt>
    <dgm:pt modelId="{0A7CC356-A329-4893-9E30-276FBD533D07}" type="parTrans" cxnId="{0064022C-6730-444D-8356-5F551E16D4E7}">
      <dgm:prSet/>
      <dgm:spPr/>
      <dgm:t>
        <a:bodyPr/>
        <a:lstStyle/>
        <a:p>
          <a:endParaRPr lang="en-US"/>
        </a:p>
      </dgm:t>
    </dgm:pt>
    <dgm:pt modelId="{0A21EF61-52E8-4AC5-8B99-58E590B5C836}" type="sibTrans" cxnId="{0064022C-6730-444D-8356-5F551E16D4E7}">
      <dgm:prSet/>
      <dgm:spPr/>
      <dgm:t>
        <a:bodyPr/>
        <a:lstStyle/>
        <a:p>
          <a:endParaRPr lang="en-US"/>
        </a:p>
      </dgm:t>
    </dgm:pt>
    <dgm:pt modelId="{999EBF2A-2833-441A-8856-619BCE686C0A}" type="pres">
      <dgm:prSet presAssocID="{3D293713-5799-4974-B32E-6A8CB3C8E145}" presName="root" presStyleCnt="0">
        <dgm:presLayoutVars>
          <dgm:dir/>
          <dgm:resizeHandles val="exact"/>
        </dgm:presLayoutVars>
      </dgm:prSet>
      <dgm:spPr/>
    </dgm:pt>
    <dgm:pt modelId="{97FA0603-E1DD-4F6F-A427-7CF80D53EB74}" type="pres">
      <dgm:prSet presAssocID="{83625D56-4BCC-46B5-94D1-457D3EB49456}" presName="compNode" presStyleCnt="0"/>
      <dgm:spPr/>
    </dgm:pt>
    <dgm:pt modelId="{DEDC98D2-6283-4769-9C32-E56E88F053F2}" type="pres">
      <dgm:prSet presAssocID="{83625D56-4BCC-46B5-94D1-457D3EB49456}" presName="bgRect" presStyleLbl="bgShp" presStyleIdx="0" presStyleCnt="3"/>
      <dgm:spPr/>
    </dgm:pt>
    <dgm:pt modelId="{AB1333D2-CD3E-4E76-8EDA-2EA2EB79B2C1}" type="pres">
      <dgm:prSet presAssocID="{83625D56-4BCC-46B5-94D1-457D3EB494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A7D7CD2E-9F9F-418A-9C8A-7C14BA3EC321}" type="pres">
      <dgm:prSet presAssocID="{83625D56-4BCC-46B5-94D1-457D3EB49456}" presName="spaceRect" presStyleCnt="0"/>
      <dgm:spPr/>
    </dgm:pt>
    <dgm:pt modelId="{F91766E3-DC9E-474D-8F98-AA9A9E5ECC4C}" type="pres">
      <dgm:prSet presAssocID="{83625D56-4BCC-46B5-94D1-457D3EB49456}" presName="parTx" presStyleLbl="revTx" presStyleIdx="0" presStyleCnt="3">
        <dgm:presLayoutVars>
          <dgm:chMax val="0"/>
          <dgm:chPref val="0"/>
        </dgm:presLayoutVars>
      </dgm:prSet>
      <dgm:spPr/>
    </dgm:pt>
    <dgm:pt modelId="{35795203-7199-4C85-AF47-25B635E47D32}" type="pres">
      <dgm:prSet presAssocID="{9A786E5F-1049-4A3F-A7C0-BA657CC6CF7A}" presName="sibTrans" presStyleCnt="0"/>
      <dgm:spPr/>
    </dgm:pt>
    <dgm:pt modelId="{0AA081E2-6872-4DC0-80A4-5AA48CE66D01}" type="pres">
      <dgm:prSet presAssocID="{626F99F4-5C92-4C7E-A255-B5E85B3BB0BD}" presName="compNode" presStyleCnt="0"/>
      <dgm:spPr/>
    </dgm:pt>
    <dgm:pt modelId="{D989213E-6F60-42CE-BF01-2324457CB970}" type="pres">
      <dgm:prSet presAssocID="{626F99F4-5C92-4C7E-A255-B5E85B3BB0BD}" presName="bgRect" presStyleLbl="bgShp" presStyleIdx="1" presStyleCnt="3"/>
      <dgm:spPr/>
    </dgm:pt>
    <dgm:pt modelId="{C4A5B892-C6F1-4EE9-8504-34FAE4309599}" type="pres">
      <dgm:prSet presAssocID="{626F99F4-5C92-4C7E-A255-B5E85B3BB0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FB4A016-BF10-4137-BAA0-54496FF0BF40}" type="pres">
      <dgm:prSet presAssocID="{626F99F4-5C92-4C7E-A255-B5E85B3BB0BD}" presName="spaceRect" presStyleCnt="0"/>
      <dgm:spPr/>
    </dgm:pt>
    <dgm:pt modelId="{4770A537-7D19-4F34-8301-EA803A531E6D}" type="pres">
      <dgm:prSet presAssocID="{626F99F4-5C92-4C7E-A255-B5E85B3BB0BD}" presName="parTx" presStyleLbl="revTx" presStyleIdx="1" presStyleCnt="3">
        <dgm:presLayoutVars>
          <dgm:chMax val="0"/>
          <dgm:chPref val="0"/>
        </dgm:presLayoutVars>
      </dgm:prSet>
      <dgm:spPr/>
    </dgm:pt>
    <dgm:pt modelId="{ADE24840-AD77-43AE-ADD2-B9C20EEA7C28}" type="pres">
      <dgm:prSet presAssocID="{C4B2B89D-5BC4-4870-AC27-FB047D1316A4}" presName="sibTrans" presStyleCnt="0"/>
      <dgm:spPr/>
    </dgm:pt>
    <dgm:pt modelId="{1E3CA04D-936E-4ABE-A752-BE4ACE62A9EC}" type="pres">
      <dgm:prSet presAssocID="{871C4A0E-AF23-4780-B23D-B384C3D05A3D}" presName="compNode" presStyleCnt="0"/>
      <dgm:spPr/>
    </dgm:pt>
    <dgm:pt modelId="{6C7BE112-A697-48DB-988D-804B5E3E205B}" type="pres">
      <dgm:prSet presAssocID="{871C4A0E-AF23-4780-B23D-B384C3D05A3D}" presName="bgRect" presStyleLbl="bgShp" presStyleIdx="2" presStyleCnt="3"/>
      <dgm:spPr/>
    </dgm:pt>
    <dgm:pt modelId="{033953C7-ABDD-49AC-B70C-BD5619E32CF9}" type="pres">
      <dgm:prSet presAssocID="{871C4A0E-AF23-4780-B23D-B384C3D05A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udge"/>
        </a:ext>
      </dgm:extLst>
    </dgm:pt>
    <dgm:pt modelId="{C7FFD3F5-950B-4E6D-8411-0CD4E5E68C43}" type="pres">
      <dgm:prSet presAssocID="{871C4A0E-AF23-4780-B23D-B384C3D05A3D}" presName="spaceRect" presStyleCnt="0"/>
      <dgm:spPr/>
    </dgm:pt>
    <dgm:pt modelId="{E7C5EBE6-E240-48C7-8ACC-0C0BE27F0C63}" type="pres">
      <dgm:prSet presAssocID="{871C4A0E-AF23-4780-B23D-B384C3D05A3D}" presName="parTx" presStyleLbl="revTx" presStyleIdx="2" presStyleCnt="3">
        <dgm:presLayoutVars>
          <dgm:chMax val="0"/>
          <dgm:chPref val="0"/>
        </dgm:presLayoutVars>
      </dgm:prSet>
      <dgm:spPr/>
    </dgm:pt>
  </dgm:ptLst>
  <dgm:cxnLst>
    <dgm:cxn modelId="{800A8002-0B03-4BC4-BC62-9F3B0ACAE801}" type="presOf" srcId="{871C4A0E-AF23-4780-B23D-B384C3D05A3D}" destId="{E7C5EBE6-E240-48C7-8ACC-0C0BE27F0C63}" srcOrd="0" destOrd="0" presId="urn:microsoft.com/office/officeart/2018/2/layout/IconVerticalSolidList"/>
    <dgm:cxn modelId="{DE18CF28-D221-44C5-94C1-A8EF65EDA35D}" type="presOf" srcId="{3D293713-5799-4974-B32E-6A8CB3C8E145}" destId="{999EBF2A-2833-441A-8856-619BCE686C0A}" srcOrd="0" destOrd="0" presId="urn:microsoft.com/office/officeart/2018/2/layout/IconVerticalSolidList"/>
    <dgm:cxn modelId="{0064022C-6730-444D-8356-5F551E16D4E7}" srcId="{3D293713-5799-4974-B32E-6A8CB3C8E145}" destId="{871C4A0E-AF23-4780-B23D-B384C3D05A3D}" srcOrd="2" destOrd="0" parTransId="{0A7CC356-A329-4893-9E30-276FBD533D07}" sibTransId="{0A21EF61-52E8-4AC5-8B99-58E590B5C836}"/>
    <dgm:cxn modelId="{8BB9B542-3BC3-4866-852C-87D9A3C9FB0B}" type="presOf" srcId="{626F99F4-5C92-4C7E-A255-B5E85B3BB0BD}" destId="{4770A537-7D19-4F34-8301-EA803A531E6D}" srcOrd="0" destOrd="0" presId="urn:microsoft.com/office/officeart/2018/2/layout/IconVerticalSolidList"/>
    <dgm:cxn modelId="{3B773793-8367-4BD6-9E39-6EDB3A07FB71}" srcId="{3D293713-5799-4974-B32E-6A8CB3C8E145}" destId="{626F99F4-5C92-4C7E-A255-B5E85B3BB0BD}" srcOrd="1" destOrd="0" parTransId="{0BD5AE7D-9C5F-44F1-8692-AA473A7EAE94}" sibTransId="{C4B2B89D-5BC4-4870-AC27-FB047D1316A4}"/>
    <dgm:cxn modelId="{7F66249C-7047-456E-83F1-AC2D458F49BA}" srcId="{3D293713-5799-4974-B32E-6A8CB3C8E145}" destId="{83625D56-4BCC-46B5-94D1-457D3EB49456}" srcOrd="0" destOrd="0" parTransId="{941CB425-C79C-4535-BC2F-013B60C91A76}" sibTransId="{9A786E5F-1049-4A3F-A7C0-BA657CC6CF7A}"/>
    <dgm:cxn modelId="{190D90D9-8C37-4633-B954-B68A30809940}" type="presOf" srcId="{83625D56-4BCC-46B5-94D1-457D3EB49456}" destId="{F91766E3-DC9E-474D-8F98-AA9A9E5ECC4C}" srcOrd="0" destOrd="0" presId="urn:microsoft.com/office/officeart/2018/2/layout/IconVerticalSolidList"/>
    <dgm:cxn modelId="{CE13DDFA-3EA5-45C2-81AB-16589D4BC943}" type="presParOf" srcId="{999EBF2A-2833-441A-8856-619BCE686C0A}" destId="{97FA0603-E1DD-4F6F-A427-7CF80D53EB74}" srcOrd="0" destOrd="0" presId="urn:microsoft.com/office/officeart/2018/2/layout/IconVerticalSolidList"/>
    <dgm:cxn modelId="{E644E5B5-8F15-452F-96DC-BEDFA0025E60}" type="presParOf" srcId="{97FA0603-E1DD-4F6F-A427-7CF80D53EB74}" destId="{DEDC98D2-6283-4769-9C32-E56E88F053F2}" srcOrd="0" destOrd="0" presId="urn:microsoft.com/office/officeart/2018/2/layout/IconVerticalSolidList"/>
    <dgm:cxn modelId="{BF0663A1-8822-4F49-9DA3-8BC4F81AD2FB}" type="presParOf" srcId="{97FA0603-E1DD-4F6F-A427-7CF80D53EB74}" destId="{AB1333D2-CD3E-4E76-8EDA-2EA2EB79B2C1}" srcOrd="1" destOrd="0" presId="urn:microsoft.com/office/officeart/2018/2/layout/IconVerticalSolidList"/>
    <dgm:cxn modelId="{1C5A89F8-B845-4F69-AD1F-B95038944C89}" type="presParOf" srcId="{97FA0603-E1DD-4F6F-A427-7CF80D53EB74}" destId="{A7D7CD2E-9F9F-418A-9C8A-7C14BA3EC321}" srcOrd="2" destOrd="0" presId="urn:microsoft.com/office/officeart/2018/2/layout/IconVerticalSolidList"/>
    <dgm:cxn modelId="{A4F0CE3C-84AA-4D44-B083-B2EDB4455FE0}" type="presParOf" srcId="{97FA0603-E1DD-4F6F-A427-7CF80D53EB74}" destId="{F91766E3-DC9E-474D-8F98-AA9A9E5ECC4C}" srcOrd="3" destOrd="0" presId="urn:microsoft.com/office/officeart/2018/2/layout/IconVerticalSolidList"/>
    <dgm:cxn modelId="{2E2FC4DB-02F6-4EBE-8E5F-477BE07F367A}" type="presParOf" srcId="{999EBF2A-2833-441A-8856-619BCE686C0A}" destId="{35795203-7199-4C85-AF47-25B635E47D32}" srcOrd="1" destOrd="0" presId="urn:microsoft.com/office/officeart/2018/2/layout/IconVerticalSolidList"/>
    <dgm:cxn modelId="{C6DF1966-A08B-4735-8DB7-8289A866A8BD}" type="presParOf" srcId="{999EBF2A-2833-441A-8856-619BCE686C0A}" destId="{0AA081E2-6872-4DC0-80A4-5AA48CE66D01}" srcOrd="2" destOrd="0" presId="urn:microsoft.com/office/officeart/2018/2/layout/IconVerticalSolidList"/>
    <dgm:cxn modelId="{B474FA47-0D0C-45C7-B79E-9CAE5F9BF562}" type="presParOf" srcId="{0AA081E2-6872-4DC0-80A4-5AA48CE66D01}" destId="{D989213E-6F60-42CE-BF01-2324457CB970}" srcOrd="0" destOrd="0" presId="urn:microsoft.com/office/officeart/2018/2/layout/IconVerticalSolidList"/>
    <dgm:cxn modelId="{E8F63F16-EA51-41B7-B2BE-F835E63BA8AE}" type="presParOf" srcId="{0AA081E2-6872-4DC0-80A4-5AA48CE66D01}" destId="{C4A5B892-C6F1-4EE9-8504-34FAE4309599}" srcOrd="1" destOrd="0" presId="urn:microsoft.com/office/officeart/2018/2/layout/IconVerticalSolidList"/>
    <dgm:cxn modelId="{9E5168FC-6F92-4D25-8177-F97B2958B7A0}" type="presParOf" srcId="{0AA081E2-6872-4DC0-80A4-5AA48CE66D01}" destId="{DFB4A016-BF10-4137-BAA0-54496FF0BF40}" srcOrd="2" destOrd="0" presId="urn:microsoft.com/office/officeart/2018/2/layout/IconVerticalSolidList"/>
    <dgm:cxn modelId="{87E2C945-D309-4538-BEEA-5381B27F01A5}" type="presParOf" srcId="{0AA081E2-6872-4DC0-80A4-5AA48CE66D01}" destId="{4770A537-7D19-4F34-8301-EA803A531E6D}" srcOrd="3" destOrd="0" presId="urn:microsoft.com/office/officeart/2018/2/layout/IconVerticalSolidList"/>
    <dgm:cxn modelId="{AEDEBF1B-C299-47D8-B323-079BEBAC3113}" type="presParOf" srcId="{999EBF2A-2833-441A-8856-619BCE686C0A}" destId="{ADE24840-AD77-43AE-ADD2-B9C20EEA7C28}" srcOrd="3" destOrd="0" presId="urn:microsoft.com/office/officeart/2018/2/layout/IconVerticalSolidList"/>
    <dgm:cxn modelId="{CE431D63-3B37-4C9A-B333-7654B3D86021}" type="presParOf" srcId="{999EBF2A-2833-441A-8856-619BCE686C0A}" destId="{1E3CA04D-936E-4ABE-A752-BE4ACE62A9EC}" srcOrd="4" destOrd="0" presId="urn:microsoft.com/office/officeart/2018/2/layout/IconVerticalSolidList"/>
    <dgm:cxn modelId="{E2E88799-2756-4701-9E97-0535424CB04F}" type="presParOf" srcId="{1E3CA04D-936E-4ABE-A752-BE4ACE62A9EC}" destId="{6C7BE112-A697-48DB-988D-804B5E3E205B}" srcOrd="0" destOrd="0" presId="urn:microsoft.com/office/officeart/2018/2/layout/IconVerticalSolidList"/>
    <dgm:cxn modelId="{E3AC0CBF-22E0-4213-8B17-1485F3017B0B}" type="presParOf" srcId="{1E3CA04D-936E-4ABE-A752-BE4ACE62A9EC}" destId="{033953C7-ABDD-49AC-B70C-BD5619E32CF9}" srcOrd="1" destOrd="0" presId="urn:microsoft.com/office/officeart/2018/2/layout/IconVerticalSolidList"/>
    <dgm:cxn modelId="{68984AEC-CF44-4B6B-A102-6A2597A3FED9}" type="presParOf" srcId="{1E3CA04D-936E-4ABE-A752-BE4ACE62A9EC}" destId="{C7FFD3F5-950B-4E6D-8411-0CD4E5E68C43}" srcOrd="2" destOrd="0" presId="urn:microsoft.com/office/officeart/2018/2/layout/IconVerticalSolidList"/>
    <dgm:cxn modelId="{7D2C2D4A-931E-4AB7-874F-BA6B87F1BAAF}" type="presParOf" srcId="{1E3CA04D-936E-4ABE-A752-BE4ACE62A9EC}" destId="{E7C5EBE6-E240-48C7-8ACC-0C0BE27F0C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179DC-FA6D-4692-ADDB-A2EE8A2DB0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87D524-8DC2-45BA-BFAF-B77E0033E80F}">
      <dgm:prSet/>
      <dgm:spPr/>
      <dgm:t>
        <a:bodyPr/>
        <a:lstStyle/>
        <a:p>
          <a:r>
            <a:rPr lang="en-US"/>
            <a:t>Mahal Nobis distance is the distance between a point and a distribution, and not between two distinct points. </a:t>
          </a:r>
        </a:p>
      </dgm:t>
    </dgm:pt>
    <dgm:pt modelId="{9A519614-2B7E-4EBF-B8BA-1AD920C38FC4}" type="parTrans" cxnId="{89D922CD-FDBE-483A-9986-2B8BBFE57AF1}">
      <dgm:prSet/>
      <dgm:spPr/>
      <dgm:t>
        <a:bodyPr/>
        <a:lstStyle/>
        <a:p>
          <a:endParaRPr lang="en-US"/>
        </a:p>
      </dgm:t>
    </dgm:pt>
    <dgm:pt modelId="{E3124E31-9A3B-47CF-80D0-14CB7A6E2908}" type="sibTrans" cxnId="{89D922CD-FDBE-483A-9986-2B8BBFE57AF1}">
      <dgm:prSet/>
      <dgm:spPr/>
      <dgm:t>
        <a:bodyPr/>
        <a:lstStyle/>
        <a:p>
          <a:endParaRPr lang="en-US"/>
        </a:p>
      </dgm:t>
    </dgm:pt>
    <dgm:pt modelId="{BC489744-77A2-414E-A157-67D8DA859C7D}">
      <dgm:prSet/>
      <dgm:spPr/>
      <dgm:t>
        <a:bodyPr/>
        <a:lstStyle/>
        <a:p>
          <a:r>
            <a:rPr lang="en-US"/>
            <a:t>It is effectively a multivariate equivalent of the Euclidean distance.</a:t>
          </a:r>
        </a:p>
      </dgm:t>
    </dgm:pt>
    <dgm:pt modelId="{CA5D1C66-A686-4743-9DFF-9FE00B6A5764}" type="parTrans" cxnId="{1803BD66-79FD-4791-B86E-4F67EFCFC3F3}">
      <dgm:prSet/>
      <dgm:spPr/>
      <dgm:t>
        <a:bodyPr/>
        <a:lstStyle/>
        <a:p>
          <a:endParaRPr lang="en-US"/>
        </a:p>
      </dgm:t>
    </dgm:pt>
    <dgm:pt modelId="{7AD56676-C5EB-41C7-86E9-381E7DAD51DB}" type="sibTrans" cxnId="{1803BD66-79FD-4791-B86E-4F67EFCFC3F3}">
      <dgm:prSet/>
      <dgm:spPr/>
      <dgm:t>
        <a:bodyPr/>
        <a:lstStyle/>
        <a:p>
          <a:endParaRPr lang="en-US"/>
        </a:p>
      </dgm:t>
    </dgm:pt>
    <dgm:pt modelId="{8308F64B-5B6F-4BED-BD4E-CF6C98CDF40C}" type="pres">
      <dgm:prSet presAssocID="{CE6179DC-FA6D-4692-ADDB-A2EE8A2DB0B0}" presName="root" presStyleCnt="0">
        <dgm:presLayoutVars>
          <dgm:dir/>
          <dgm:resizeHandles val="exact"/>
        </dgm:presLayoutVars>
      </dgm:prSet>
      <dgm:spPr/>
    </dgm:pt>
    <dgm:pt modelId="{FFEC681E-E1E5-4510-AEDC-7CDBDC7893E9}" type="pres">
      <dgm:prSet presAssocID="{0E87D524-8DC2-45BA-BFAF-B77E0033E80F}" presName="compNode" presStyleCnt="0"/>
      <dgm:spPr/>
    </dgm:pt>
    <dgm:pt modelId="{A802AF26-297D-4C5D-B574-3BC762C963E4}" type="pres">
      <dgm:prSet presAssocID="{0E87D524-8DC2-45BA-BFAF-B77E0033E80F}" presName="bgRect" presStyleLbl="bgShp" presStyleIdx="0" presStyleCnt="2"/>
      <dgm:spPr/>
    </dgm:pt>
    <dgm:pt modelId="{3F44F4D8-DFC1-4FE8-982D-7D025608E3D5}" type="pres">
      <dgm:prSet presAssocID="{0E87D524-8DC2-45BA-BFAF-B77E0033E8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nsfer"/>
        </a:ext>
      </dgm:extLst>
    </dgm:pt>
    <dgm:pt modelId="{7A68E09D-FF23-4B36-9DAB-BDEC2D74A91C}" type="pres">
      <dgm:prSet presAssocID="{0E87D524-8DC2-45BA-BFAF-B77E0033E80F}" presName="spaceRect" presStyleCnt="0"/>
      <dgm:spPr/>
    </dgm:pt>
    <dgm:pt modelId="{24C43424-34F2-4A9C-9B03-BF7A202233D7}" type="pres">
      <dgm:prSet presAssocID="{0E87D524-8DC2-45BA-BFAF-B77E0033E80F}" presName="parTx" presStyleLbl="revTx" presStyleIdx="0" presStyleCnt="2">
        <dgm:presLayoutVars>
          <dgm:chMax val="0"/>
          <dgm:chPref val="0"/>
        </dgm:presLayoutVars>
      </dgm:prSet>
      <dgm:spPr/>
    </dgm:pt>
    <dgm:pt modelId="{20A1181D-407E-4EF8-8483-E59F4C8D3576}" type="pres">
      <dgm:prSet presAssocID="{E3124E31-9A3B-47CF-80D0-14CB7A6E2908}" presName="sibTrans" presStyleCnt="0"/>
      <dgm:spPr/>
    </dgm:pt>
    <dgm:pt modelId="{376ACC14-1F06-475E-87F0-9F26EAC0E174}" type="pres">
      <dgm:prSet presAssocID="{BC489744-77A2-414E-A157-67D8DA859C7D}" presName="compNode" presStyleCnt="0"/>
      <dgm:spPr/>
    </dgm:pt>
    <dgm:pt modelId="{21FF69C9-EE0F-42A4-A427-D46A564EE065}" type="pres">
      <dgm:prSet presAssocID="{BC489744-77A2-414E-A157-67D8DA859C7D}" presName="bgRect" presStyleLbl="bgShp" presStyleIdx="1" presStyleCnt="2"/>
      <dgm:spPr/>
    </dgm:pt>
    <dgm:pt modelId="{8E708794-4400-40AE-BC6F-64BDFB400D4C}" type="pres">
      <dgm:prSet presAssocID="{BC489744-77A2-414E-A157-67D8DA859C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03AFEF17-734F-482A-AA34-CF3BF8078AAA}" type="pres">
      <dgm:prSet presAssocID="{BC489744-77A2-414E-A157-67D8DA859C7D}" presName="spaceRect" presStyleCnt="0"/>
      <dgm:spPr/>
    </dgm:pt>
    <dgm:pt modelId="{2CC098D1-E394-442B-8AA8-09B9957E4B4F}" type="pres">
      <dgm:prSet presAssocID="{BC489744-77A2-414E-A157-67D8DA859C7D}" presName="parTx" presStyleLbl="revTx" presStyleIdx="1" presStyleCnt="2">
        <dgm:presLayoutVars>
          <dgm:chMax val="0"/>
          <dgm:chPref val="0"/>
        </dgm:presLayoutVars>
      </dgm:prSet>
      <dgm:spPr/>
    </dgm:pt>
  </dgm:ptLst>
  <dgm:cxnLst>
    <dgm:cxn modelId="{79FDD41F-6FBD-4940-97E1-88ABC347E914}" type="presOf" srcId="{BC489744-77A2-414E-A157-67D8DA859C7D}" destId="{2CC098D1-E394-442B-8AA8-09B9957E4B4F}" srcOrd="0" destOrd="0" presId="urn:microsoft.com/office/officeart/2018/2/layout/IconVerticalSolidList"/>
    <dgm:cxn modelId="{1803BD66-79FD-4791-B86E-4F67EFCFC3F3}" srcId="{CE6179DC-FA6D-4692-ADDB-A2EE8A2DB0B0}" destId="{BC489744-77A2-414E-A157-67D8DA859C7D}" srcOrd="1" destOrd="0" parTransId="{CA5D1C66-A686-4743-9DFF-9FE00B6A5764}" sibTransId="{7AD56676-C5EB-41C7-86E9-381E7DAD51DB}"/>
    <dgm:cxn modelId="{7B2F6EC8-559E-4FC1-9C71-616690DFB296}" type="presOf" srcId="{CE6179DC-FA6D-4692-ADDB-A2EE8A2DB0B0}" destId="{8308F64B-5B6F-4BED-BD4E-CF6C98CDF40C}" srcOrd="0" destOrd="0" presId="urn:microsoft.com/office/officeart/2018/2/layout/IconVerticalSolidList"/>
    <dgm:cxn modelId="{89D922CD-FDBE-483A-9986-2B8BBFE57AF1}" srcId="{CE6179DC-FA6D-4692-ADDB-A2EE8A2DB0B0}" destId="{0E87D524-8DC2-45BA-BFAF-B77E0033E80F}" srcOrd="0" destOrd="0" parTransId="{9A519614-2B7E-4EBF-B8BA-1AD920C38FC4}" sibTransId="{E3124E31-9A3B-47CF-80D0-14CB7A6E2908}"/>
    <dgm:cxn modelId="{A7BCA4F8-5466-4BA6-BA8D-819FBF86433E}" type="presOf" srcId="{0E87D524-8DC2-45BA-BFAF-B77E0033E80F}" destId="{24C43424-34F2-4A9C-9B03-BF7A202233D7}" srcOrd="0" destOrd="0" presId="urn:microsoft.com/office/officeart/2018/2/layout/IconVerticalSolidList"/>
    <dgm:cxn modelId="{310A4F48-278D-4D02-AEF9-FF4EA332F9E0}" type="presParOf" srcId="{8308F64B-5B6F-4BED-BD4E-CF6C98CDF40C}" destId="{FFEC681E-E1E5-4510-AEDC-7CDBDC7893E9}" srcOrd="0" destOrd="0" presId="urn:microsoft.com/office/officeart/2018/2/layout/IconVerticalSolidList"/>
    <dgm:cxn modelId="{C5920EB7-71C2-4145-BFCD-E85528A2E24F}" type="presParOf" srcId="{FFEC681E-E1E5-4510-AEDC-7CDBDC7893E9}" destId="{A802AF26-297D-4C5D-B574-3BC762C963E4}" srcOrd="0" destOrd="0" presId="urn:microsoft.com/office/officeart/2018/2/layout/IconVerticalSolidList"/>
    <dgm:cxn modelId="{FAA9887F-FF34-45FF-B9B7-41F176DCFFBD}" type="presParOf" srcId="{FFEC681E-E1E5-4510-AEDC-7CDBDC7893E9}" destId="{3F44F4D8-DFC1-4FE8-982D-7D025608E3D5}" srcOrd="1" destOrd="0" presId="urn:microsoft.com/office/officeart/2018/2/layout/IconVerticalSolidList"/>
    <dgm:cxn modelId="{3E067068-8087-4E7B-ABCB-73E9C1971E0C}" type="presParOf" srcId="{FFEC681E-E1E5-4510-AEDC-7CDBDC7893E9}" destId="{7A68E09D-FF23-4B36-9DAB-BDEC2D74A91C}" srcOrd="2" destOrd="0" presId="urn:microsoft.com/office/officeart/2018/2/layout/IconVerticalSolidList"/>
    <dgm:cxn modelId="{5A1F2B31-3936-4FEA-BFC3-02EC4176881E}" type="presParOf" srcId="{FFEC681E-E1E5-4510-AEDC-7CDBDC7893E9}" destId="{24C43424-34F2-4A9C-9B03-BF7A202233D7}" srcOrd="3" destOrd="0" presId="urn:microsoft.com/office/officeart/2018/2/layout/IconVerticalSolidList"/>
    <dgm:cxn modelId="{F2CA8CC7-FD38-46F9-99F5-6B9A5F8789CF}" type="presParOf" srcId="{8308F64B-5B6F-4BED-BD4E-CF6C98CDF40C}" destId="{20A1181D-407E-4EF8-8483-E59F4C8D3576}" srcOrd="1" destOrd="0" presId="urn:microsoft.com/office/officeart/2018/2/layout/IconVerticalSolidList"/>
    <dgm:cxn modelId="{16B311C9-8F47-448E-BCCA-94DE2F59DAD4}" type="presParOf" srcId="{8308F64B-5B6F-4BED-BD4E-CF6C98CDF40C}" destId="{376ACC14-1F06-475E-87F0-9F26EAC0E174}" srcOrd="2" destOrd="0" presId="urn:microsoft.com/office/officeart/2018/2/layout/IconVerticalSolidList"/>
    <dgm:cxn modelId="{24646AAE-4451-4D78-B788-46DBD11BBCE1}" type="presParOf" srcId="{376ACC14-1F06-475E-87F0-9F26EAC0E174}" destId="{21FF69C9-EE0F-42A4-A427-D46A564EE065}" srcOrd="0" destOrd="0" presId="urn:microsoft.com/office/officeart/2018/2/layout/IconVerticalSolidList"/>
    <dgm:cxn modelId="{4DA716B5-46BD-444F-A8EC-E68D0DF3A824}" type="presParOf" srcId="{376ACC14-1F06-475E-87F0-9F26EAC0E174}" destId="{8E708794-4400-40AE-BC6F-64BDFB400D4C}" srcOrd="1" destOrd="0" presId="urn:microsoft.com/office/officeart/2018/2/layout/IconVerticalSolidList"/>
    <dgm:cxn modelId="{84998828-59CC-4A13-82B6-EB411298CD99}" type="presParOf" srcId="{376ACC14-1F06-475E-87F0-9F26EAC0E174}" destId="{03AFEF17-734F-482A-AA34-CF3BF8078AAA}" srcOrd="2" destOrd="0" presId="urn:microsoft.com/office/officeart/2018/2/layout/IconVerticalSolidList"/>
    <dgm:cxn modelId="{2E8F9B00-A8BC-40CD-8431-26E91B0BACCE}" type="presParOf" srcId="{376ACC14-1F06-475E-87F0-9F26EAC0E174}" destId="{2CC098D1-E394-442B-8AA8-09B9957E4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49769D-454D-48C6-B5C2-DA589A89CF3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A6FF11C-0AD9-4166-B347-2F3E2D1A7AC2}">
      <dgm:prSet/>
      <dgm:spPr/>
      <dgm:t>
        <a:bodyPr/>
        <a:lstStyle/>
        <a:p>
          <a:r>
            <a:rPr lang="en-US"/>
            <a:t>So computationally, how is Mahala Nobis distance different from Euclidean distance?</a:t>
          </a:r>
        </a:p>
      </dgm:t>
    </dgm:pt>
    <dgm:pt modelId="{279AD367-7F15-4133-A2BB-08C91015BFD3}" type="parTrans" cxnId="{178BE70F-CAF0-4AA9-B04D-E953D50BF3E3}">
      <dgm:prSet/>
      <dgm:spPr/>
      <dgm:t>
        <a:bodyPr/>
        <a:lstStyle/>
        <a:p>
          <a:endParaRPr lang="en-US"/>
        </a:p>
      </dgm:t>
    </dgm:pt>
    <dgm:pt modelId="{9302F93A-ED68-43AB-B7A7-13145E7CC824}" type="sibTrans" cxnId="{178BE70F-CAF0-4AA9-B04D-E953D50BF3E3}">
      <dgm:prSet/>
      <dgm:spPr/>
      <dgm:t>
        <a:bodyPr/>
        <a:lstStyle/>
        <a:p>
          <a:endParaRPr lang="en-US"/>
        </a:p>
      </dgm:t>
    </dgm:pt>
    <dgm:pt modelId="{0B88162A-918A-4387-BD8D-1507C80C7731}">
      <dgm:prSet/>
      <dgm:spPr/>
      <dgm:t>
        <a:bodyPr/>
        <a:lstStyle/>
        <a:p>
          <a:r>
            <a:rPr lang="en-US"/>
            <a:t>1- It transforms the columns into uncorrelated variables</a:t>
          </a:r>
        </a:p>
      </dgm:t>
    </dgm:pt>
    <dgm:pt modelId="{454AB8EF-5567-4A48-9EFA-DFCE55B36FD9}" type="parTrans" cxnId="{01C44E11-CBB9-475C-BB87-AD6BC60F270F}">
      <dgm:prSet/>
      <dgm:spPr/>
      <dgm:t>
        <a:bodyPr/>
        <a:lstStyle/>
        <a:p>
          <a:endParaRPr lang="en-US"/>
        </a:p>
      </dgm:t>
    </dgm:pt>
    <dgm:pt modelId="{39DEA341-B5F1-4EB7-8E6B-ABE70AD40500}" type="sibTrans" cxnId="{01C44E11-CBB9-475C-BB87-AD6BC60F270F}">
      <dgm:prSet/>
      <dgm:spPr/>
      <dgm:t>
        <a:bodyPr/>
        <a:lstStyle/>
        <a:p>
          <a:endParaRPr lang="en-US"/>
        </a:p>
      </dgm:t>
    </dgm:pt>
    <dgm:pt modelId="{1A5C5887-F2E6-4368-AF87-0CEF2E216522}">
      <dgm:prSet/>
      <dgm:spPr/>
      <dgm:t>
        <a:bodyPr/>
        <a:lstStyle/>
        <a:p>
          <a:r>
            <a:rPr lang="en-US"/>
            <a:t>2- Scale the columns to make their variance equal to 1</a:t>
          </a:r>
        </a:p>
      </dgm:t>
    </dgm:pt>
    <dgm:pt modelId="{DFA452CD-2358-4BBA-86D5-E6942428C076}" type="parTrans" cxnId="{B1909855-95A1-492D-B32E-1485503B6E5E}">
      <dgm:prSet/>
      <dgm:spPr/>
      <dgm:t>
        <a:bodyPr/>
        <a:lstStyle/>
        <a:p>
          <a:endParaRPr lang="en-US"/>
        </a:p>
      </dgm:t>
    </dgm:pt>
    <dgm:pt modelId="{DCA85ACE-65F4-4E92-9A5F-BA1027A9D964}" type="sibTrans" cxnId="{B1909855-95A1-492D-B32E-1485503B6E5E}">
      <dgm:prSet/>
      <dgm:spPr/>
      <dgm:t>
        <a:bodyPr/>
        <a:lstStyle/>
        <a:p>
          <a:endParaRPr lang="en-US"/>
        </a:p>
      </dgm:t>
    </dgm:pt>
    <dgm:pt modelId="{633FE1E3-496D-457A-9E50-40235BCD30EC}">
      <dgm:prSet/>
      <dgm:spPr/>
      <dgm:t>
        <a:bodyPr/>
        <a:lstStyle/>
        <a:p>
          <a:r>
            <a:rPr lang="en-US"/>
            <a:t>3- Finally, it calculates the Euclidean distance.</a:t>
          </a:r>
        </a:p>
      </dgm:t>
    </dgm:pt>
    <dgm:pt modelId="{F6E5D224-8EAF-4531-AC5C-4B9BBCDD136D}" type="parTrans" cxnId="{6C201FB1-8C94-41AA-BB5D-AC5F291677AC}">
      <dgm:prSet/>
      <dgm:spPr/>
      <dgm:t>
        <a:bodyPr/>
        <a:lstStyle/>
        <a:p>
          <a:endParaRPr lang="en-US"/>
        </a:p>
      </dgm:t>
    </dgm:pt>
    <dgm:pt modelId="{FA179138-622D-49CF-A072-A5DDAB64E93A}" type="sibTrans" cxnId="{6C201FB1-8C94-41AA-BB5D-AC5F291677AC}">
      <dgm:prSet/>
      <dgm:spPr/>
      <dgm:t>
        <a:bodyPr/>
        <a:lstStyle/>
        <a:p>
          <a:endParaRPr lang="en-US"/>
        </a:p>
      </dgm:t>
    </dgm:pt>
    <dgm:pt modelId="{DBE270A6-57D7-4C1F-96EF-92AB7B868E1F}" type="pres">
      <dgm:prSet presAssocID="{4A49769D-454D-48C6-B5C2-DA589A89CF38}" presName="root" presStyleCnt="0">
        <dgm:presLayoutVars>
          <dgm:dir/>
          <dgm:resizeHandles val="exact"/>
        </dgm:presLayoutVars>
      </dgm:prSet>
      <dgm:spPr/>
    </dgm:pt>
    <dgm:pt modelId="{11B2EC0F-5071-4408-97E9-5A1D0ABDF450}" type="pres">
      <dgm:prSet presAssocID="{9A6FF11C-0AD9-4166-B347-2F3E2D1A7AC2}" presName="compNode" presStyleCnt="0"/>
      <dgm:spPr/>
    </dgm:pt>
    <dgm:pt modelId="{441BFD9A-9A7A-476F-9BC9-36B7AFC147BC}" type="pres">
      <dgm:prSet presAssocID="{9A6FF11C-0AD9-4166-B347-2F3E2D1A7A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9CE16110-1635-472A-8E0D-894B24D94DDB}" type="pres">
      <dgm:prSet presAssocID="{9A6FF11C-0AD9-4166-B347-2F3E2D1A7AC2}" presName="spaceRect" presStyleCnt="0"/>
      <dgm:spPr/>
    </dgm:pt>
    <dgm:pt modelId="{12813AA7-374F-454B-9AB6-00E92BC95CCA}" type="pres">
      <dgm:prSet presAssocID="{9A6FF11C-0AD9-4166-B347-2F3E2D1A7AC2}" presName="textRect" presStyleLbl="revTx" presStyleIdx="0" presStyleCnt="4">
        <dgm:presLayoutVars>
          <dgm:chMax val="1"/>
          <dgm:chPref val="1"/>
        </dgm:presLayoutVars>
      </dgm:prSet>
      <dgm:spPr/>
    </dgm:pt>
    <dgm:pt modelId="{40DC1432-1D24-47DE-B99A-F19EE494D2E8}" type="pres">
      <dgm:prSet presAssocID="{9302F93A-ED68-43AB-B7A7-13145E7CC824}" presName="sibTrans" presStyleCnt="0"/>
      <dgm:spPr/>
    </dgm:pt>
    <dgm:pt modelId="{9B908B44-1332-4B4E-A9B0-90E13D8CC868}" type="pres">
      <dgm:prSet presAssocID="{0B88162A-918A-4387-BD8D-1507C80C7731}" presName="compNode" presStyleCnt="0"/>
      <dgm:spPr/>
    </dgm:pt>
    <dgm:pt modelId="{0043ABE1-0DAB-4871-A856-3C27ED3CF683}" type="pres">
      <dgm:prSet presAssocID="{0B88162A-918A-4387-BD8D-1507C80C773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AAE444D-2CB2-4174-B298-81D9A61938BA}" type="pres">
      <dgm:prSet presAssocID="{0B88162A-918A-4387-BD8D-1507C80C7731}" presName="spaceRect" presStyleCnt="0"/>
      <dgm:spPr/>
    </dgm:pt>
    <dgm:pt modelId="{6DC31265-0271-44D4-830D-D5EC36B75B0F}" type="pres">
      <dgm:prSet presAssocID="{0B88162A-918A-4387-BD8D-1507C80C7731}" presName="textRect" presStyleLbl="revTx" presStyleIdx="1" presStyleCnt="4">
        <dgm:presLayoutVars>
          <dgm:chMax val="1"/>
          <dgm:chPref val="1"/>
        </dgm:presLayoutVars>
      </dgm:prSet>
      <dgm:spPr/>
    </dgm:pt>
    <dgm:pt modelId="{02903C81-3C2B-49EC-A6FB-025F55478144}" type="pres">
      <dgm:prSet presAssocID="{39DEA341-B5F1-4EB7-8E6B-ABE70AD40500}" presName="sibTrans" presStyleCnt="0"/>
      <dgm:spPr/>
    </dgm:pt>
    <dgm:pt modelId="{FA973249-7395-499A-8932-4B596D9C555F}" type="pres">
      <dgm:prSet presAssocID="{1A5C5887-F2E6-4368-AF87-0CEF2E216522}" presName="compNode" presStyleCnt="0"/>
      <dgm:spPr/>
    </dgm:pt>
    <dgm:pt modelId="{1932BF22-26BA-40E9-824D-F3216C0A9839}" type="pres">
      <dgm:prSet presAssocID="{1A5C5887-F2E6-4368-AF87-0CEF2E2165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59C6049-1306-469B-9437-7F0693D876A2}" type="pres">
      <dgm:prSet presAssocID="{1A5C5887-F2E6-4368-AF87-0CEF2E216522}" presName="spaceRect" presStyleCnt="0"/>
      <dgm:spPr/>
    </dgm:pt>
    <dgm:pt modelId="{A684FBB8-0D2E-4F4B-AD7D-D751E825ACFA}" type="pres">
      <dgm:prSet presAssocID="{1A5C5887-F2E6-4368-AF87-0CEF2E216522}" presName="textRect" presStyleLbl="revTx" presStyleIdx="2" presStyleCnt="4">
        <dgm:presLayoutVars>
          <dgm:chMax val="1"/>
          <dgm:chPref val="1"/>
        </dgm:presLayoutVars>
      </dgm:prSet>
      <dgm:spPr/>
    </dgm:pt>
    <dgm:pt modelId="{B089C657-3308-4F3F-8AE6-EF74D41794C4}" type="pres">
      <dgm:prSet presAssocID="{DCA85ACE-65F4-4E92-9A5F-BA1027A9D964}" presName="sibTrans" presStyleCnt="0"/>
      <dgm:spPr/>
    </dgm:pt>
    <dgm:pt modelId="{95698C86-E9DD-4333-B08B-A26EAA63B4F5}" type="pres">
      <dgm:prSet presAssocID="{633FE1E3-496D-457A-9E50-40235BCD30EC}" presName="compNode" presStyleCnt="0"/>
      <dgm:spPr/>
    </dgm:pt>
    <dgm:pt modelId="{2A17A8A8-F8DF-429C-BC81-43A0574B3A77}" type="pres">
      <dgm:prSet presAssocID="{633FE1E3-496D-457A-9E50-40235BCD30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thematics"/>
        </a:ext>
      </dgm:extLst>
    </dgm:pt>
    <dgm:pt modelId="{822E8715-1188-42D6-9BD3-A4CC56D8BB06}" type="pres">
      <dgm:prSet presAssocID="{633FE1E3-496D-457A-9E50-40235BCD30EC}" presName="spaceRect" presStyleCnt="0"/>
      <dgm:spPr/>
    </dgm:pt>
    <dgm:pt modelId="{7A126EC8-98F4-4054-B55A-DD58A675FBFC}" type="pres">
      <dgm:prSet presAssocID="{633FE1E3-496D-457A-9E50-40235BCD30EC}" presName="textRect" presStyleLbl="revTx" presStyleIdx="3" presStyleCnt="4">
        <dgm:presLayoutVars>
          <dgm:chMax val="1"/>
          <dgm:chPref val="1"/>
        </dgm:presLayoutVars>
      </dgm:prSet>
      <dgm:spPr/>
    </dgm:pt>
  </dgm:ptLst>
  <dgm:cxnLst>
    <dgm:cxn modelId="{178BE70F-CAF0-4AA9-B04D-E953D50BF3E3}" srcId="{4A49769D-454D-48C6-B5C2-DA589A89CF38}" destId="{9A6FF11C-0AD9-4166-B347-2F3E2D1A7AC2}" srcOrd="0" destOrd="0" parTransId="{279AD367-7F15-4133-A2BB-08C91015BFD3}" sibTransId="{9302F93A-ED68-43AB-B7A7-13145E7CC824}"/>
    <dgm:cxn modelId="{01C44E11-CBB9-475C-BB87-AD6BC60F270F}" srcId="{4A49769D-454D-48C6-B5C2-DA589A89CF38}" destId="{0B88162A-918A-4387-BD8D-1507C80C7731}" srcOrd="1" destOrd="0" parTransId="{454AB8EF-5567-4A48-9EFA-DFCE55B36FD9}" sibTransId="{39DEA341-B5F1-4EB7-8E6B-ABE70AD40500}"/>
    <dgm:cxn modelId="{92AF983C-9CA0-4744-9566-895AC964D619}" type="presOf" srcId="{4A49769D-454D-48C6-B5C2-DA589A89CF38}" destId="{DBE270A6-57D7-4C1F-96EF-92AB7B868E1F}" srcOrd="0" destOrd="0" presId="urn:microsoft.com/office/officeart/2018/2/layout/IconLabelList"/>
    <dgm:cxn modelId="{0100165B-06A9-483D-9D12-955234E3ABDC}" type="presOf" srcId="{0B88162A-918A-4387-BD8D-1507C80C7731}" destId="{6DC31265-0271-44D4-830D-D5EC36B75B0F}" srcOrd="0" destOrd="0" presId="urn:microsoft.com/office/officeart/2018/2/layout/IconLabelList"/>
    <dgm:cxn modelId="{EC77FE65-296A-4D5B-B99D-DCA892F2275C}" type="presOf" srcId="{1A5C5887-F2E6-4368-AF87-0CEF2E216522}" destId="{A684FBB8-0D2E-4F4B-AD7D-D751E825ACFA}" srcOrd="0" destOrd="0" presId="urn:microsoft.com/office/officeart/2018/2/layout/IconLabelList"/>
    <dgm:cxn modelId="{B1909855-95A1-492D-B32E-1485503B6E5E}" srcId="{4A49769D-454D-48C6-B5C2-DA589A89CF38}" destId="{1A5C5887-F2E6-4368-AF87-0CEF2E216522}" srcOrd="2" destOrd="0" parTransId="{DFA452CD-2358-4BBA-86D5-E6942428C076}" sibTransId="{DCA85ACE-65F4-4E92-9A5F-BA1027A9D964}"/>
    <dgm:cxn modelId="{51A43E76-9EE5-4EC1-9B7A-0F2BA5F379C6}" type="presOf" srcId="{9A6FF11C-0AD9-4166-B347-2F3E2D1A7AC2}" destId="{12813AA7-374F-454B-9AB6-00E92BC95CCA}" srcOrd="0" destOrd="0" presId="urn:microsoft.com/office/officeart/2018/2/layout/IconLabelList"/>
    <dgm:cxn modelId="{872EB389-1F73-4492-8485-855285D4DAD6}" type="presOf" srcId="{633FE1E3-496D-457A-9E50-40235BCD30EC}" destId="{7A126EC8-98F4-4054-B55A-DD58A675FBFC}" srcOrd="0" destOrd="0" presId="urn:microsoft.com/office/officeart/2018/2/layout/IconLabelList"/>
    <dgm:cxn modelId="{6C201FB1-8C94-41AA-BB5D-AC5F291677AC}" srcId="{4A49769D-454D-48C6-B5C2-DA589A89CF38}" destId="{633FE1E3-496D-457A-9E50-40235BCD30EC}" srcOrd="3" destOrd="0" parTransId="{F6E5D224-8EAF-4531-AC5C-4B9BBCDD136D}" sibTransId="{FA179138-622D-49CF-A072-A5DDAB64E93A}"/>
    <dgm:cxn modelId="{A59F8E78-56F8-4CCD-A441-2EEBDB9F063F}" type="presParOf" srcId="{DBE270A6-57D7-4C1F-96EF-92AB7B868E1F}" destId="{11B2EC0F-5071-4408-97E9-5A1D0ABDF450}" srcOrd="0" destOrd="0" presId="urn:microsoft.com/office/officeart/2018/2/layout/IconLabelList"/>
    <dgm:cxn modelId="{86CB2200-2EAC-4134-97CA-225BC98A64AE}" type="presParOf" srcId="{11B2EC0F-5071-4408-97E9-5A1D0ABDF450}" destId="{441BFD9A-9A7A-476F-9BC9-36B7AFC147BC}" srcOrd="0" destOrd="0" presId="urn:microsoft.com/office/officeart/2018/2/layout/IconLabelList"/>
    <dgm:cxn modelId="{1213E2F9-0D1C-4767-A823-2365611206DC}" type="presParOf" srcId="{11B2EC0F-5071-4408-97E9-5A1D0ABDF450}" destId="{9CE16110-1635-472A-8E0D-894B24D94DDB}" srcOrd="1" destOrd="0" presId="urn:microsoft.com/office/officeart/2018/2/layout/IconLabelList"/>
    <dgm:cxn modelId="{E4CFA306-550B-4177-9F85-A5C9DCA92C3B}" type="presParOf" srcId="{11B2EC0F-5071-4408-97E9-5A1D0ABDF450}" destId="{12813AA7-374F-454B-9AB6-00E92BC95CCA}" srcOrd="2" destOrd="0" presId="urn:microsoft.com/office/officeart/2018/2/layout/IconLabelList"/>
    <dgm:cxn modelId="{30058043-3CDB-4ACF-AE3D-B8B98D8EBC9C}" type="presParOf" srcId="{DBE270A6-57D7-4C1F-96EF-92AB7B868E1F}" destId="{40DC1432-1D24-47DE-B99A-F19EE494D2E8}" srcOrd="1" destOrd="0" presId="urn:microsoft.com/office/officeart/2018/2/layout/IconLabelList"/>
    <dgm:cxn modelId="{D7FCC685-29C0-4D35-93D6-42487E187AB7}" type="presParOf" srcId="{DBE270A6-57D7-4C1F-96EF-92AB7B868E1F}" destId="{9B908B44-1332-4B4E-A9B0-90E13D8CC868}" srcOrd="2" destOrd="0" presId="urn:microsoft.com/office/officeart/2018/2/layout/IconLabelList"/>
    <dgm:cxn modelId="{050C0A5B-0521-4778-A1BD-17406642AF40}" type="presParOf" srcId="{9B908B44-1332-4B4E-A9B0-90E13D8CC868}" destId="{0043ABE1-0DAB-4871-A856-3C27ED3CF683}" srcOrd="0" destOrd="0" presId="urn:microsoft.com/office/officeart/2018/2/layout/IconLabelList"/>
    <dgm:cxn modelId="{708EBDF4-C524-401C-841A-FFB277ACA898}" type="presParOf" srcId="{9B908B44-1332-4B4E-A9B0-90E13D8CC868}" destId="{0AAE444D-2CB2-4174-B298-81D9A61938BA}" srcOrd="1" destOrd="0" presId="urn:microsoft.com/office/officeart/2018/2/layout/IconLabelList"/>
    <dgm:cxn modelId="{1DEDD2D0-02D3-40F9-A66D-945B97210631}" type="presParOf" srcId="{9B908B44-1332-4B4E-A9B0-90E13D8CC868}" destId="{6DC31265-0271-44D4-830D-D5EC36B75B0F}" srcOrd="2" destOrd="0" presId="urn:microsoft.com/office/officeart/2018/2/layout/IconLabelList"/>
    <dgm:cxn modelId="{3745E625-1812-4DD2-9BA4-C4EDBF2EE8D2}" type="presParOf" srcId="{DBE270A6-57D7-4C1F-96EF-92AB7B868E1F}" destId="{02903C81-3C2B-49EC-A6FB-025F55478144}" srcOrd="3" destOrd="0" presId="urn:microsoft.com/office/officeart/2018/2/layout/IconLabelList"/>
    <dgm:cxn modelId="{DEA4D2E5-8CB7-415F-856B-F8535197B953}" type="presParOf" srcId="{DBE270A6-57D7-4C1F-96EF-92AB7B868E1F}" destId="{FA973249-7395-499A-8932-4B596D9C555F}" srcOrd="4" destOrd="0" presId="urn:microsoft.com/office/officeart/2018/2/layout/IconLabelList"/>
    <dgm:cxn modelId="{541597A9-A176-47B7-9E66-14965AF78C7C}" type="presParOf" srcId="{FA973249-7395-499A-8932-4B596D9C555F}" destId="{1932BF22-26BA-40E9-824D-F3216C0A9839}" srcOrd="0" destOrd="0" presId="urn:microsoft.com/office/officeart/2018/2/layout/IconLabelList"/>
    <dgm:cxn modelId="{66267758-CAA0-4D17-8A98-BB43C8205302}" type="presParOf" srcId="{FA973249-7395-499A-8932-4B596D9C555F}" destId="{259C6049-1306-469B-9437-7F0693D876A2}" srcOrd="1" destOrd="0" presId="urn:microsoft.com/office/officeart/2018/2/layout/IconLabelList"/>
    <dgm:cxn modelId="{EF235938-0B0F-4EFD-997F-34DFFE506240}" type="presParOf" srcId="{FA973249-7395-499A-8932-4B596D9C555F}" destId="{A684FBB8-0D2E-4F4B-AD7D-D751E825ACFA}" srcOrd="2" destOrd="0" presId="urn:microsoft.com/office/officeart/2018/2/layout/IconLabelList"/>
    <dgm:cxn modelId="{B7D48720-2E93-446A-9EA4-0A3A4BA3656E}" type="presParOf" srcId="{DBE270A6-57D7-4C1F-96EF-92AB7B868E1F}" destId="{B089C657-3308-4F3F-8AE6-EF74D41794C4}" srcOrd="5" destOrd="0" presId="urn:microsoft.com/office/officeart/2018/2/layout/IconLabelList"/>
    <dgm:cxn modelId="{722BB9EB-B07F-4301-96DA-CBFD778471C8}" type="presParOf" srcId="{DBE270A6-57D7-4C1F-96EF-92AB7B868E1F}" destId="{95698C86-E9DD-4333-B08B-A26EAA63B4F5}" srcOrd="6" destOrd="0" presId="urn:microsoft.com/office/officeart/2018/2/layout/IconLabelList"/>
    <dgm:cxn modelId="{0063989C-A5CD-4AE9-8B65-324D4D01ACE0}" type="presParOf" srcId="{95698C86-E9DD-4333-B08B-A26EAA63B4F5}" destId="{2A17A8A8-F8DF-429C-BC81-43A0574B3A77}" srcOrd="0" destOrd="0" presId="urn:microsoft.com/office/officeart/2018/2/layout/IconLabelList"/>
    <dgm:cxn modelId="{92868E6D-DE08-4E51-851E-F1C9DFE8AAB9}" type="presParOf" srcId="{95698C86-E9DD-4333-B08B-A26EAA63B4F5}" destId="{822E8715-1188-42D6-9BD3-A4CC56D8BB06}" srcOrd="1" destOrd="0" presId="urn:microsoft.com/office/officeart/2018/2/layout/IconLabelList"/>
    <dgm:cxn modelId="{9CF3447A-9D8C-444D-B43C-9D25BD2CE599}" type="presParOf" srcId="{95698C86-E9DD-4333-B08B-A26EAA63B4F5}" destId="{7A126EC8-98F4-4054-B55A-DD58A675FBF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906A55-7EAC-4E7B-946A-46B0F2D82A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F65126-11F4-4879-A2B4-E8DFC3E74B45}">
      <dgm:prSet/>
      <dgm:spPr/>
      <dgm:t>
        <a:bodyPr/>
        <a:lstStyle/>
        <a:p>
          <a:r>
            <a:rPr lang="en-US"/>
            <a:t>If the variables in your dataset are strongly correlated, then, the covariance will be high. </a:t>
          </a:r>
        </a:p>
      </dgm:t>
    </dgm:pt>
    <dgm:pt modelId="{118FB5A9-49BC-41C2-95B2-7FD21B74A412}" type="parTrans" cxnId="{0AB202BA-4BBF-471D-99FC-82E2E0796E1A}">
      <dgm:prSet/>
      <dgm:spPr/>
      <dgm:t>
        <a:bodyPr/>
        <a:lstStyle/>
        <a:p>
          <a:endParaRPr lang="en-US"/>
        </a:p>
      </dgm:t>
    </dgm:pt>
    <dgm:pt modelId="{6AC175C1-1BF2-4E8F-A0CF-9486C3A7EE96}" type="sibTrans" cxnId="{0AB202BA-4BBF-471D-99FC-82E2E0796E1A}">
      <dgm:prSet/>
      <dgm:spPr/>
      <dgm:t>
        <a:bodyPr/>
        <a:lstStyle/>
        <a:p>
          <a:endParaRPr lang="en-US"/>
        </a:p>
      </dgm:t>
    </dgm:pt>
    <dgm:pt modelId="{41279ACE-E68A-4E61-8E69-B44F80257A6E}">
      <dgm:prSet/>
      <dgm:spPr/>
      <dgm:t>
        <a:bodyPr/>
        <a:lstStyle/>
        <a:p>
          <a:r>
            <a:rPr lang="en-US"/>
            <a:t>Dividing by a large covariance will effectively reduce the distance.</a:t>
          </a:r>
        </a:p>
      </dgm:t>
    </dgm:pt>
    <dgm:pt modelId="{D6A421FD-0306-4A93-87DB-BF7CAF1E323F}" type="parTrans" cxnId="{1BFA021E-62C2-4C75-A5FC-3BFC336C4A6A}">
      <dgm:prSet/>
      <dgm:spPr/>
      <dgm:t>
        <a:bodyPr/>
        <a:lstStyle/>
        <a:p>
          <a:endParaRPr lang="en-US"/>
        </a:p>
      </dgm:t>
    </dgm:pt>
    <dgm:pt modelId="{C03EB78D-0911-44B2-8CFE-5B14E42FDE6A}" type="sibTrans" cxnId="{1BFA021E-62C2-4C75-A5FC-3BFC336C4A6A}">
      <dgm:prSet/>
      <dgm:spPr/>
      <dgm:t>
        <a:bodyPr/>
        <a:lstStyle/>
        <a:p>
          <a:endParaRPr lang="en-US"/>
        </a:p>
      </dgm:t>
    </dgm:pt>
    <dgm:pt modelId="{9B7AA9B4-A6DA-42BE-80D7-9BA6CA71F331}">
      <dgm:prSet/>
      <dgm:spPr/>
      <dgm:t>
        <a:bodyPr/>
        <a:lstStyle/>
        <a:p>
          <a:r>
            <a:rPr lang="en-US"/>
            <a:t>Likewise, if the X’s are not correlated, then the covariance is not high and the distance is not reduced much.</a:t>
          </a:r>
        </a:p>
      </dgm:t>
    </dgm:pt>
    <dgm:pt modelId="{1E68C0E4-E86D-41BB-8D83-5C4FFA0A24E7}" type="parTrans" cxnId="{B4941568-746B-4A6F-BC30-365266FACDD2}">
      <dgm:prSet/>
      <dgm:spPr/>
      <dgm:t>
        <a:bodyPr/>
        <a:lstStyle/>
        <a:p>
          <a:endParaRPr lang="en-US"/>
        </a:p>
      </dgm:t>
    </dgm:pt>
    <dgm:pt modelId="{47E20895-FDDE-4F19-9B7F-B0D3C8FA0330}" type="sibTrans" cxnId="{B4941568-746B-4A6F-BC30-365266FACDD2}">
      <dgm:prSet/>
      <dgm:spPr/>
      <dgm:t>
        <a:bodyPr/>
        <a:lstStyle/>
        <a:p>
          <a:endParaRPr lang="en-US"/>
        </a:p>
      </dgm:t>
    </dgm:pt>
    <dgm:pt modelId="{1C3BCD1E-53E6-41D2-B63C-04B4D20AC8C4}" type="pres">
      <dgm:prSet presAssocID="{94906A55-7EAC-4E7B-946A-46B0F2D82AAF}" presName="root" presStyleCnt="0">
        <dgm:presLayoutVars>
          <dgm:dir/>
          <dgm:resizeHandles val="exact"/>
        </dgm:presLayoutVars>
      </dgm:prSet>
      <dgm:spPr/>
    </dgm:pt>
    <dgm:pt modelId="{0B32D132-835F-43B8-8B7B-1C3199BB5114}" type="pres">
      <dgm:prSet presAssocID="{1FF65126-11F4-4879-A2B4-E8DFC3E74B45}" presName="compNode" presStyleCnt="0"/>
      <dgm:spPr/>
    </dgm:pt>
    <dgm:pt modelId="{E82CBAD0-3F21-4B31-9966-9B1C46D16465}" type="pres">
      <dgm:prSet presAssocID="{1FF65126-11F4-4879-A2B4-E8DFC3E74B45}" presName="bgRect" presStyleLbl="bgShp" presStyleIdx="0" presStyleCnt="3"/>
      <dgm:spPr/>
    </dgm:pt>
    <dgm:pt modelId="{E70CDC02-DBD1-4B78-BC68-1173EAB66ACE}" type="pres">
      <dgm:prSet presAssocID="{1FF65126-11F4-4879-A2B4-E8DFC3E74B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4253D9B-43A0-4063-AAC6-ADF6FB095E2C}" type="pres">
      <dgm:prSet presAssocID="{1FF65126-11F4-4879-A2B4-E8DFC3E74B45}" presName="spaceRect" presStyleCnt="0"/>
      <dgm:spPr/>
    </dgm:pt>
    <dgm:pt modelId="{ACA1A152-F55D-419E-8572-FFC005C0C754}" type="pres">
      <dgm:prSet presAssocID="{1FF65126-11F4-4879-A2B4-E8DFC3E74B45}" presName="parTx" presStyleLbl="revTx" presStyleIdx="0" presStyleCnt="3">
        <dgm:presLayoutVars>
          <dgm:chMax val="0"/>
          <dgm:chPref val="0"/>
        </dgm:presLayoutVars>
      </dgm:prSet>
      <dgm:spPr/>
    </dgm:pt>
    <dgm:pt modelId="{4E08F0D8-4B9D-4A38-8DAE-2FB5710428F6}" type="pres">
      <dgm:prSet presAssocID="{6AC175C1-1BF2-4E8F-A0CF-9486C3A7EE96}" presName="sibTrans" presStyleCnt="0"/>
      <dgm:spPr/>
    </dgm:pt>
    <dgm:pt modelId="{D176017D-6F17-4199-BCDD-0FB9E974FA18}" type="pres">
      <dgm:prSet presAssocID="{41279ACE-E68A-4E61-8E69-B44F80257A6E}" presName="compNode" presStyleCnt="0"/>
      <dgm:spPr/>
    </dgm:pt>
    <dgm:pt modelId="{997A0980-B93A-4064-B113-D7A8FE8D0D93}" type="pres">
      <dgm:prSet presAssocID="{41279ACE-E68A-4E61-8E69-B44F80257A6E}" presName="bgRect" presStyleLbl="bgShp" presStyleIdx="1" presStyleCnt="3"/>
      <dgm:spPr/>
    </dgm:pt>
    <dgm:pt modelId="{E231C53E-B280-45EA-80F3-8624EAF92F4E}" type="pres">
      <dgm:prSet presAssocID="{41279ACE-E68A-4E61-8E69-B44F80257A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FECDB460-A4DA-4901-AA35-0849CC7F310C}" type="pres">
      <dgm:prSet presAssocID="{41279ACE-E68A-4E61-8E69-B44F80257A6E}" presName="spaceRect" presStyleCnt="0"/>
      <dgm:spPr/>
    </dgm:pt>
    <dgm:pt modelId="{CB1D20DF-A7E6-4899-888D-C06FCEF7AA27}" type="pres">
      <dgm:prSet presAssocID="{41279ACE-E68A-4E61-8E69-B44F80257A6E}" presName="parTx" presStyleLbl="revTx" presStyleIdx="1" presStyleCnt="3">
        <dgm:presLayoutVars>
          <dgm:chMax val="0"/>
          <dgm:chPref val="0"/>
        </dgm:presLayoutVars>
      </dgm:prSet>
      <dgm:spPr/>
    </dgm:pt>
    <dgm:pt modelId="{FBCBDD5B-B926-431B-AD2A-9CCFF7ED3C13}" type="pres">
      <dgm:prSet presAssocID="{C03EB78D-0911-44B2-8CFE-5B14E42FDE6A}" presName="sibTrans" presStyleCnt="0"/>
      <dgm:spPr/>
    </dgm:pt>
    <dgm:pt modelId="{DF17B398-BF66-4E39-85BD-1CCF6D8AB2C7}" type="pres">
      <dgm:prSet presAssocID="{9B7AA9B4-A6DA-42BE-80D7-9BA6CA71F331}" presName="compNode" presStyleCnt="0"/>
      <dgm:spPr/>
    </dgm:pt>
    <dgm:pt modelId="{F3C542BC-FF1B-416E-8D4A-6FF5106607D2}" type="pres">
      <dgm:prSet presAssocID="{9B7AA9B4-A6DA-42BE-80D7-9BA6CA71F331}" presName="bgRect" presStyleLbl="bgShp" presStyleIdx="2" presStyleCnt="3"/>
      <dgm:spPr/>
    </dgm:pt>
    <dgm:pt modelId="{69DBD740-6CDE-4823-A756-456EDE2DCCC3}" type="pres">
      <dgm:prSet presAssocID="{9B7AA9B4-A6DA-42BE-80D7-9BA6CA71F3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AFD6E049-C80C-4DCD-9A5E-4F74E067474D}" type="pres">
      <dgm:prSet presAssocID="{9B7AA9B4-A6DA-42BE-80D7-9BA6CA71F331}" presName="spaceRect" presStyleCnt="0"/>
      <dgm:spPr/>
    </dgm:pt>
    <dgm:pt modelId="{6E8929BB-8F3B-4734-B271-4F1698E89151}" type="pres">
      <dgm:prSet presAssocID="{9B7AA9B4-A6DA-42BE-80D7-9BA6CA71F331}" presName="parTx" presStyleLbl="revTx" presStyleIdx="2" presStyleCnt="3">
        <dgm:presLayoutVars>
          <dgm:chMax val="0"/>
          <dgm:chPref val="0"/>
        </dgm:presLayoutVars>
      </dgm:prSet>
      <dgm:spPr/>
    </dgm:pt>
  </dgm:ptLst>
  <dgm:cxnLst>
    <dgm:cxn modelId="{59BE790E-DF78-45AD-B815-F9227D3B165B}" type="presOf" srcId="{9B7AA9B4-A6DA-42BE-80D7-9BA6CA71F331}" destId="{6E8929BB-8F3B-4734-B271-4F1698E89151}" srcOrd="0" destOrd="0" presId="urn:microsoft.com/office/officeart/2018/2/layout/IconVerticalSolidList"/>
    <dgm:cxn modelId="{1BFA021E-62C2-4C75-A5FC-3BFC336C4A6A}" srcId="{94906A55-7EAC-4E7B-946A-46B0F2D82AAF}" destId="{41279ACE-E68A-4E61-8E69-B44F80257A6E}" srcOrd="1" destOrd="0" parTransId="{D6A421FD-0306-4A93-87DB-BF7CAF1E323F}" sibTransId="{C03EB78D-0911-44B2-8CFE-5B14E42FDE6A}"/>
    <dgm:cxn modelId="{0E05B244-36DF-47B4-BEE1-3786BB01940E}" type="presOf" srcId="{41279ACE-E68A-4E61-8E69-B44F80257A6E}" destId="{CB1D20DF-A7E6-4899-888D-C06FCEF7AA27}" srcOrd="0" destOrd="0" presId="urn:microsoft.com/office/officeart/2018/2/layout/IconVerticalSolidList"/>
    <dgm:cxn modelId="{B4941568-746B-4A6F-BC30-365266FACDD2}" srcId="{94906A55-7EAC-4E7B-946A-46B0F2D82AAF}" destId="{9B7AA9B4-A6DA-42BE-80D7-9BA6CA71F331}" srcOrd="2" destOrd="0" parTransId="{1E68C0E4-E86D-41BB-8D83-5C4FFA0A24E7}" sibTransId="{47E20895-FDDE-4F19-9B7F-B0D3C8FA0330}"/>
    <dgm:cxn modelId="{F6449C78-14AB-444E-9827-3BDB5D2C12F5}" type="presOf" srcId="{94906A55-7EAC-4E7B-946A-46B0F2D82AAF}" destId="{1C3BCD1E-53E6-41D2-B63C-04B4D20AC8C4}" srcOrd="0" destOrd="0" presId="urn:microsoft.com/office/officeart/2018/2/layout/IconVerticalSolidList"/>
    <dgm:cxn modelId="{282EA991-6332-4F08-A6C5-9362617064FC}" type="presOf" srcId="{1FF65126-11F4-4879-A2B4-E8DFC3E74B45}" destId="{ACA1A152-F55D-419E-8572-FFC005C0C754}" srcOrd="0" destOrd="0" presId="urn:microsoft.com/office/officeart/2018/2/layout/IconVerticalSolidList"/>
    <dgm:cxn modelId="{0AB202BA-4BBF-471D-99FC-82E2E0796E1A}" srcId="{94906A55-7EAC-4E7B-946A-46B0F2D82AAF}" destId="{1FF65126-11F4-4879-A2B4-E8DFC3E74B45}" srcOrd="0" destOrd="0" parTransId="{118FB5A9-49BC-41C2-95B2-7FD21B74A412}" sibTransId="{6AC175C1-1BF2-4E8F-A0CF-9486C3A7EE96}"/>
    <dgm:cxn modelId="{F2359A6A-FBA4-42DF-A049-65DCFAF46EBD}" type="presParOf" srcId="{1C3BCD1E-53E6-41D2-B63C-04B4D20AC8C4}" destId="{0B32D132-835F-43B8-8B7B-1C3199BB5114}" srcOrd="0" destOrd="0" presId="urn:microsoft.com/office/officeart/2018/2/layout/IconVerticalSolidList"/>
    <dgm:cxn modelId="{80F89BC8-93A6-47C4-B106-43A6AA5A02A7}" type="presParOf" srcId="{0B32D132-835F-43B8-8B7B-1C3199BB5114}" destId="{E82CBAD0-3F21-4B31-9966-9B1C46D16465}" srcOrd="0" destOrd="0" presId="urn:microsoft.com/office/officeart/2018/2/layout/IconVerticalSolidList"/>
    <dgm:cxn modelId="{B665B646-98F3-4A8E-A804-BDAA54BC5D24}" type="presParOf" srcId="{0B32D132-835F-43B8-8B7B-1C3199BB5114}" destId="{E70CDC02-DBD1-4B78-BC68-1173EAB66ACE}" srcOrd="1" destOrd="0" presId="urn:microsoft.com/office/officeart/2018/2/layout/IconVerticalSolidList"/>
    <dgm:cxn modelId="{0C7504E3-2436-48AA-BE6C-C161E9F99FAC}" type="presParOf" srcId="{0B32D132-835F-43B8-8B7B-1C3199BB5114}" destId="{A4253D9B-43A0-4063-AAC6-ADF6FB095E2C}" srcOrd="2" destOrd="0" presId="urn:microsoft.com/office/officeart/2018/2/layout/IconVerticalSolidList"/>
    <dgm:cxn modelId="{77E37DAE-B7D0-4C56-8990-C3B1D7096B0B}" type="presParOf" srcId="{0B32D132-835F-43B8-8B7B-1C3199BB5114}" destId="{ACA1A152-F55D-419E-8572-FFC005C0C754}" srcOrd="3" destOrd="0" presId="urn:microsoft.com/office/officeart/2018/2/layout/IconVerticalSolidList"/>
    <dgm:cxn modelId="{8DA63378-5FD9-4E4D-AAE9-ABB98901DEEA}" type="presParOf" srcId="{1C3BCD1E-53E6-41D2-B63C-04B4D20AC8C4}" destId="{4E08F0D8-4B9D-4A38-8DAE-2FB5710428F6}" srcOrd="1" destOrd="0" presId="urn:microsoft.com/office/officeart/2018/2/layout/IconVerticalSolidList"/>
    <dgm:cxn modelId="{D4375CFA-B80F-4D32-8AF8-A73336FF0888}" type="presParOf" srcId="{1C3BCD1E-53E6-41D2-B63C-04B4D20AC8C4}" destId="{D176017D-6F17-4199-BCDD-0FB9E974FA18}" srcOrd="2" destOrd="0" presId="urn:microsoft.com/office/officeart/2018/2/layout/IconVerticalSolidList"/>
    <dgm:cxn modelId="{BC44391D-D390-4D26-87ED-EB3E9248C84D}" type="presParOf" srcId="{D176017D-6F17-4199-BCDD-0FB9E974FA18}" destId="{997A0980-B93A-4064-B113-D7A8FE8D0D93}" srcOrd="0" destOrd="0" presId="urn:microsoft.com/office/officeart/2018/2/layout/IconVerticalSolidList"/>
    <dgm:cxn modelId="{294D0997-83AB-4DBE-A41A-24B17F4EE2D3}" type="presParOf" srcId="{D176017D-6F17-4199-BCDD-0FB9E974FA18}" destId="{E231C53E-B280-45EA-80F3-8624EAF92F4E}" srcOrd="1" destOrd="0" presId="urn:microsoft.com/office/officeart/2018/2/layout/IconVerticalSolidList"/>
    <dgm:cxn modelId="{34AB5023-FEF3-4F9B-ACD1-AD7DF584962B}" type="presParOf" srcId="{D176017D-6F17-4199-BCDD-0FB9E974FA18}" destId="{FECDB460-A4DA-4901-AA35-0849CC7F310C}" srcOrd="2" destOrd="0" presId="urn:microsoft.com/office/officeart/2018/2/layout/IconVerticalSolidList"/>
    <dgm:cxn modelId="{ECA2630E-EBF5-4EFD-96C3-B94FD81A4F54}" type="presParOf" srcId="{D176017D-6F17-4199-BCDD-0FB9E974FA18}" destId="{CB1D20DF-A7E6-4899-888D-C06FCEF7AA27}" srcOrd="3" destOrd="0" presId="urn:microsoft.com/office/officeart/2018/2/layout/IconVerticalSolidList"/>
    <dgm:cxn modelId="{FB300326-F7A2-47C0-A3D8-CDDFAC1862C1}" type="presParOf" srcId="{1C3BCD1E-53E6-41D2-B63C-04B4D20AC8C4}" destId="{FBCBDD5B-B926-431B-AD2A-9CCFF7ED3C13}" srcOrd="3" destOrd="0" presId="urn:microsoft.com/office/officeart/2018/2/layout/IconVerticalSolidList"/>
    <dgm:cxn modelId="{4308DBFB-3EFA-4159-B844-7D8CB6BCAFDA}" type="presParOf" srcId="{1C3BCD1E-53E6-41D2-B63C-04B4D20AC8C4}" destId="{DF17B398-BF66-4E39-85BD-1CCF6D8AB2C7}" srcOrd="4" destOrd="0" presId="urn:microsoft.com/office/officeart/2018/2/layout/IconVerticalSolidList"/>
    <dgm:cxn modelId="{041B4D8E-F03F-4BF5-8F5F-B3A648F82F5C}" type="presParOf" srcId="{DF17B398-BF66-4E39-85BD-1CCF6D8AB2C7}" destId="{F3C542BC-FF1B-416E-8D4A-6FF5106607D2}" srcOrd="0" destOrd="0" presId="urn:microsoft.com/office/officeart/2018/2/layout/IconVerticalSolidList"/>
    <dgm:cxn modelId="{84D2222E-3328-4D66-81DC-9E78D6DADDD0}" type="presParOf" srcId="{DF17B398-BF66-4E39-85BD-1CCF6D8AB2C7}" destId="{69DBD740-6CDE-4823-A756-456EDE2DCCC3}" srcOrd="1" destOrd="0" presId="urn:microsoft.com/office/officeart/2018/2/layout/IconVerticalSolidList"/>
    <dgm:cxn modelId="{824EDB66-CFF6-410E-BFA5-10BF34375D0A}" type="presParOf" srcId="{DF17B398-BF66-4E39-85BD-1CCF6D8AB2C7}" destId="{AFD6E049-C80C-4DCD-9A5E-4F74E067474D}" srcOrd="2" destOrd="0" presId="urn:microsoft.com/office/officeart/2018/2/layout/IconVerticalSolidList"/>
    <dgm:cxn modelId="{EF7E7455-5A15-4A53-8DD5-C4EA073A5520}" type="presParOf" srcId="{DF17B398-BF66-4E39-85BD-1CCF6D8AB2C7}" destId="{6E8929BB-8F3B-4734-B271-4F1698E891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428FDA-D0EB-4623-B8E0-D59A20D3800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4F8864-B24E-4210-836D-2D3C98D3D66B}">
      <dgm:prSet/>
      <dgm:spPr/>
      <dgm:t>
        <a:bodyPr/>
        <a:lstStyle/>
        <a:p>
          <a:r>
            <a:rPr lang="en-US"/>
            <a:t>Cover all zeros in the resulting matrix using a minimum number of horizontal and vertical lines. </a:t>
          </a:r>
        </a:p>
      </dgm:t>
    </dgm:pt>
    <dgm:pt modelId="{2F98D165-9A82-4574-A079-32AEB30DEDF2}" type="parTrans" cxnId="{D7ADEF38-9538-481F-AEE0-E2E2FE1689FD}">
      <dgm:prSet/>
      <dgm:spPr/>
      <dgm:t>
        <a:bodyPr/>
        <a:lstStyle/>
        <a:p>
          <a:endParaRPr lang="en-US"/>
        </a:p>
      </dgm:t>
    </dgm:pt>
    <dgm:pt modelId="{64CA71D9-3077-42D0-91A5-44DFF8BE0BFB}" type="sibTrans" cxnId="{D7ADEF38-9538-481F-AEE0-E2E2FE1689FD}">
      <dgm:prSet/>
      <dgm:spPr/>
      <dgm:t>
        <a:bodyPr/>
        <a:lstStyle/>
        <a:p>
          <a:endParaRPr lang="en-US"/>
        </a:p>
      </dgm:t>
    </dgm:pt>
    <dgm:pt modelId="{40155F79-2358-4B48-A936-84EA8D2CA1A3}">
      <dgm:prSet/>
      <dgm:spPr/>
      <dgm:t>
        <a:bodyPr/>
        <a:lstStyle/>
        <a:p>
          <a:r>
            <a:rPr lang="en-US"/>
            <a:t>If </a:t>
          </a:r>
          <a:r>
            <a:rPr lang="en-US" i="1"/>
            <a:t>n</a:t>
          </a:r>
          <a:r>
            <a:rPr lang="en-US"/>
            <a:t> lines are required, an optimal assignment exists among the zeros. The algorithm stops.</a:t>
          </a:r>
        </a:p>
      </dgm:t>
    </dgm:pt>
    <dgm:pt modelId="{3C59A355-5774-4BB2-91D1-A909625D5A56}" type="parTrans" cxnId="{AF55F051-31AC-40C8-AF4F-6DFACD3373C7}">
      <dgm:prSet/>
      <dgm:spPr/>
      <dgm:t>
        <a:bodyPr/>
        <a:lstStyle/>
        <a:p>
          <a:endParaRPr lang="en-US"/>
        </a:p>
      </dgm:t>
    </dgm:pt>
    <dgm:pt modelId="{AEB709CE-AE39-4632-BCC8-72528C08460E}" type="sibTrans" cxnId="{AF55F051-31AC-40C8-AF4F-6DFACD3373C7}">
      <dgm:prSet/>
      <dgm:spPr/>
      <dgm:t>
        <a:bodyPr/>
        <a:lstStyle/>
        <a:p>
          <a:endParaRPr lang="en-US"/>
        </a:p>
      </dgm:t>
    </dgm:pt>
    <dgm:pt modelId="{B6C27177-3904-48BD-813E-2684F57D6893}">
      <dgm:prSet/>
      <dgm:spPr/>
      <dgm:t>
        <a:bodyPr/>
        <a:lstStyle/>
        <a:p>
          <a:r>
            <a:rPr lang="en-US"/>
            <a:t>If less than </a:t>
          </a:r>
          <a:r>
            <a:rPr lang="en-US" i="1"/>
            <a:t>n</a:t>
          </a:r>
          <a:r>
            <a:rPr lang="en-US"/>
            <a:t> lines are required, continue with Step 4.</a:t>
          </a:r>
        </a:p>
      </dgm:t>
    </dgm:pt>
    <dgm:pt modelId="{F38B5613-70FD-4488-B663-F04C87D381E3}" type="parTrans" cxnId="{76690E75-DB2E-4DC9-A08A-D5F9093912CC}">
      <dgm:prSet/>
      <dgm:spPr/>
      <dgm:t>
        <a:bodyPr/>
        <a:lstStyle/>
        <a:p>
          <a:endParaRPr lang="en-US"/>
        </a:p>
      </dgm:t>
    </dgm:pt>
    <dgm:pt modelId="{8BB2C418-AFFF-47E4-906C-2EA9A51356F3}" type="sibTrans" cxnId="{76690E75-DB2E-4DC9-A08A-D5F9093912CC}">
      <dgm:prSet/>
      <dgm:spPr/>
      <dgm:t>
        <a:bodyPr/>
        <a:lstStyle/>
        <a:p>
          <a:endParaRPr lang="en-US"/>
        </a:p>
      </dgm:t>
    </dgm:pt>
    <dgm:pt modelId="{9A5D20A7-B7DB-45AC-8BD3-167FAD11E147}" type="pres">
      <dgm:prSet presAssocID="{C0428FDA-D0EB-4623-B8E0-D59A20D38001}" presName="root" presStyleCnt="0">
        <dgm:presLayoutVars>
          <dgm:dir/>
          <dgm:resizeHandles val="exact"/>
        </dgm:presLayoutVars>
      </dgm:prSet>
      <dgm:spPr/>
    </dgm:pt>
    <dgm:pt modelId="{35A9EB96-59A4-447C-8CFC-C53A69BA2E71}" type="pres">
      <dgm:prSet presAssocID="{134F8864-B24E-4210-836D-2D3C98D3D66B}" presName="compNode" presStyleCnt="0"/>
      <dgm:spPr/>
    </dgm:pt>
    <dgm:pt modelId="{A6E70012-6E16-4762-8C7D-46107013E185}" type="pres">
      <dgm:prSet presAssocID="{134F8864-B24E-4210-836D-2D3C98D3D66B}" presName="bgRect" presStyleLbl="bgShp" presStyleIdx="0" presStyleCnt="3"/>
      <dgm:spPr/>
    </dgm:pt>
    <dgm:pt modelId="{BC7D05ED-7EC7-4466-B93A-13BFFA379AF7}" type="pres">
      <dgm:prSet presAssocID="{134F8864-B24E-4210-836D-2D3C98D3D6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EB03EC70-C314-4EBF-8984-54A75C3AA759}" type="pres">
      <dgm:prSet presAssocID="{134F8864-B24E-4210-836D-2D3C98D3D66B}" presName="spaceRect" presStyleCnt="0"/>
      <dgm:spPr/>
    </dgm:pt>
    <dgm:pt modelId="{9257DE23-B277-4A95-AA20-D179233DE81A}" type="pres">
      <dgm:prSet presAssocID="{134F8864-B24E-4210-836D-2D3C98D3D66B}" presName="parTx" presStyleLbl="revTx" presStyleIdx="0" presStyleCnt="3">
        <dgm:presLayoutVars>
          <dgm:chMax val="0"/>
          <dgm:chPref val="0"/>
        </dgm:presLayoutVars>
      </dgm:prSet>
      <dgm:spPr/>
    </dgm:pt>
    <dgm:pt modelId="{5F43C0B8-9B5E-453A-BFD4-F7D7857D2FB7}" type="pres">
      <dgm:prSet presAssocID="{64CA71D9-3077-42D0-91A5-44DFF8BE0BFB}" presName="sibTrans" presStyleCnt="0"/>
      <dgm:spPr/>
    </dgm:pt>
    <dgm:pt modelId="{6CB5B797-7A7C-43E9-8FD5-DCC92CB1A06A}" type="pres">
      <dgm:prSet presAssocID="{40155F79-2358-4B48-A936-84EA8D2CA1A3}" presName="compNode" presStyleCnt="0"/>
      <dgm:spPr/>
    </dgm:pt>
    <dgm:pt modelId="{B13B3A57-5F95-4F22-B1FF-9D431ED410D4}" type="pres">
      <dgm:prSet presAssocID="{40155F79-2358-4B48-A936-84EA8D2CA1A3}" presName="bgRect" presStyleLbl="bgShp" presStyleIdx="1" presStyleCnt="3"/>
      <dgm:spPr/>
    </dgm:pt>
    <dgm:pt modelId="{5EE18732-4FD7-4099-8877-20C5E359A76A}" type="pres">
      <dgm:prSet presAssocID="{40155F79-2358-4B48-A936-84EA8D2CA1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B120D9D-091F-4A18-9CA4-E6E4590C50A0}" type="pres">
      <dgm:prSet presAssocID="{40155F79-2358-4B48-A936-84EA8D2CA1A3}" presName="spaceRect" presStyleCnt="0"/>
      <dgm:spPr/>
    </dgm:pt>
    <dgm:pt modelId="{C5B0C31A-8C52-4EC2-8000-461830C14DC8}" type="pres">
      <dgm:prSet presAssocID="{40155F79-2358-4B48-A936-84EA8D2CA1A3}" presName="parTx" presStyleLbl="revTx" presStyleIdx="1" presStyleCnt="3">
        <dgm:presLayoutVars>
          <dgm:chMax val="0"/>
          <dgm:chPref val="0"/>
        </dgm:presLayoutVars>
      </dgm:prSet>
      <dgm:spPr/>
    </dgm:pt>
    <dgm:pt modelId="{68AB3052-BC0E-40DA-9267-0D90204BB264}" type="pres">
      <dgm:prSet presAssocID="{AEB709CE-AE39-4632-BCC8-72528C08460E}" presName="sibTrans" presStyleCnt="0"/>
      <dgm:spPr/>
    </dgm:pt>
    <dgm:pt modelId="{10EA3AA3-5DD4-4C02-9452-FDB3432C9597}" type="pres">
      <dgm:prSet presAssocID="{B6C27177-3904-48BD-813E-2684F57D6893}" presName="compNode" presStyleCnt="0"/>
      <dgm:spPr/>
    </dgm:pt>
    <dgm:pt modelId="{B587931A-EFEB-47C1-AB61-8E5DFE933947}" type="pres">
      <dgm:prSet presAssocID="{B6C27177-3904-48BD-813E-2684F57D6893}" presName="bgRect" presStyleLbl="bgShp" presStyleIdx="2" presStyleCnt="3"/>
      <dgm:spPr/>
    </dgm:pt>
    <dgm:pt modelId="{9709ED65-2411-4282-8C4E-2202440B1C51}" type="pres">
      <dgm:prSet presAssocID="{B6C27177-3904-48BD-813E-2684F57D68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w blade"/>
        </a:ext>
      </dgm:extLst>
    </dgm:pt>
    <dgm:pt modelId="{670CE7F9-E371-46CA-8885-822B52EB370B}" type="pres">
      <dgm:prSet presAssocID="{B6C27177-3904-48BD-813E-2684F57D6893}" presName="spaceRect" presStyleCnt="0"/>
      <dgm:spPr/>
    </dgm:pt>
    <dgm:pt modelId="{80810FAC-CD00-41BE-A5D2-1560EB6310CE}" type="pres">
      <dgm:prSet presAssocID="{B6C27177-3904-48BD-813E-2684F57D6893}" presName="parTx" presStyleLbl="revTx" presStyleIdx="2" presStyleCnt="3">
        <dgm:presLayoutVars>
          <dgm:chMax val="0"/>
          <dgm:chPref val="0"/>
        </dgm:presLayoutVars>
      </dgm:prSet>
      <dgm:spPr/>
    </dgm:pt>
  </dgm:ptLst>
  <dgm:cxnLst>
    <dgm:cxn modelId="{D7ADEF38-9538-481F-AEE0-E2E2FE1689FD}" srcId="{C0428FDA-D0EB-4623-B8E0-D59A20D38001}" destId="{134F8864-B24E-4210-836D-2D3C98D3D66B}" srcOrd="0" destOrd="0" parTransId="{2F98D165-9A82-4574-A079-32AEB30DEDF2}" sibTransId="{64CA71D9-3077-42D0-91A5-44DFF8BE0BFB}"/>
    <dgm:cxn modelId="{AF55F051-31AC-40C8-AF4F-6DFACD3373C7}" srcId="{C0428FDA-D0EB-4623-B8E0-D59A20D38001}" destId="{40155F79-2358-4B48-A936-84EA8D2CA1A3}" srcOrd="1" destOrd="0" parTransId="{3C59A355-5774-4BB2-91D1-A909625D5A56}" sibTransId="{AEB709CE-AE39-4632-BCC8-72528C08460E}"/>
    <dgm:cxn modelId="{76690E75-DB2E-4DC9-A08A-D5F9093912CC}" srcId="{C0428FDA-D0EB-4623-B8E0-D59A20D38001}" destId="{B6C27177-3904-48BD-813E-2684F57D6893}" srcOrd="2" destOrd="0" parTransId="{F38B5613-70FD-4488-B663-F04C87D381E3}" sibTransId="{8BB2C418-AFFF-47E4-906C-2EA9A51356F3}"/>
    <dgm:cxn modelId="{F02ABFA1-24F3-4A92-9CF9-D8DF92669E09}" type="presOf" srcId="{C0428FDA-D0EB-4623-B8E0-D59A20D38001}" destId="{9A5D20A7-B7DB-45AC-8BD3-167FAD11E147}" srcOrd="0" destOrd="0" presId="urn:microsoft.com/office/officeart/2018/2/layout/IconVerticalSolidList"/>
    <dgm:cxn modelId="{03C135AB-AB9B-4A90-8F73-714D02C330B6}" type="presOf" srcId="{B6C27177-3904-48BD-813E-2684F57D6893}" destId="{80810FAC-CD00-41BE-A5D2-1560EB6310CE}" srcOrd="0" destOrd="0" presId="urn:microsoft.com/office/officeart/2018/2/layout/IconVerticalSolidList"/>
    <dgm:cxn modelId="{9B19FCD1-D114-4863-9438-B3DA961C878E}" type="presOf" srcId="{40155F79-2358-4B48-A936-84EA8D2CA1A3}" destId="{C5B0C31A-8C52-4EC2-8000-461830C14DC8}" srcOrd="0" destOrd="0" presId="urn:microsoft.com/office/officeart/2018/2/layout/IconVerticalSolidList"/>
    <dgm:cxn modelId="{176349FB-160B-4414-B396-560BF349860C}" type="presOf" srcId="{134F8864-B24E-4210-836D-2D3C98D3D66B}" destId="{9257DE23-B277-4A95-AA20-D179233DE81A}" srcOrd="0" destOrd="0" presId="urn:microsoft.com/office/officeart/2018/2/layout/IconVerticalSolidList"/>
    <dgm:cxn modelId="{D3B4CB8B-FF4F-4755-8546-5D7FF3CFD996}" type="presParOf" srcId="{9A5D20A7-B7DB-45AC-8BD3-167FAD11E147}" destId="{35A9EB96-59A4-447C-8CFC-C53A69BA2E71}" srcOrd="0" destOrd="0" presId="urn:microsoft.com/office/officeart/2018/2/layout/IconVerticalSolidList"/>
    <dgm:cxn modelId="{1D03A6EE-400D-4E82-852C-2913D2ABF242}" type="presParOf" srcId="{35A9EB96-59A4-447C-8CFC-C53A69BA2E71}" destId="{A6E70012-6E16-4762-8C7D-46107013E185}" srcOrd="0" destOrd="0" presId="urn:microsoft.com/office/officeart/2018/2/layout/IconVerticalSolidList"/>
    <dgm:cxn modelId="{CE1045B2-42DD-4E3B-95DF-D72E6085377D}" type="presParOf" srcId="{35A9EB96-59A4-447C-8CFC-C53A69BA2E71}" destId="{BC7D05ED-7EC7-4466-B93A-13BFFA379AF7}" srcOrd="1" destOrd="0" presId="urn:microsoft.com/office/officeart/2018/2/layout/IconVerticalSolidList"/>
    <dgm:cxn modelId="{1528DE21-21CD-41BA-9A0B-C0CD787C1D78}" type="presParOf" srcId="{35A9EB96-59A4-447C-8CFC-C53A69BA2E71}" destId="{EB03EC70-C314-4EBF-8984-54A75C3AA759}" srcOrd="2" destOrd="0" presId="urn:microsoft.com/office/officeart/2018/2/layout/IconVerticalSolidList"/>
    <dgm:cxn modelId="{81D48352-1070-460F-A2CE-DC9506D37A70}" type="presParOf" srcId="{35A9EB96-59A4-447C-8CFC-C53A69BA2E71}" destId="{9257DE23-B277-4A95-AA20-D179233DE81A}" srcOrd="3" destOrd="0" presId="urn:microsoft.com/office/officeart/2018/2/layout/IconVerticalSolidList"/>
    <dgm:cxn modelId="{447C9D81-7DCF-4CFB-BC06-651FFFD02457}" type="presParOf" srcId="{9A5D20A7-B7DB-45AC-8BD3-167FAD11E147}" destId="{5F43C0B8-9B5E-453A-BFD4-F7D7857D2FB7}" srcOrd="1" destOrd="0" presId="urn:microsoft.com/office/officeart/2018/2/layout/IconVerticalSolidList"/>
    <dgm:cxn modelId="{61FA5918-F92A-482A-A85A-D51EB455210A}" type="presParOf" srcId="{9A5D20A7-B7DB-45AC-8BD3-167FAD11E147}" destId="{6CB5B797-7A7C-43E9-8FD5-DCC92CB1A06A}" srcOrd="2" destOrd="0" presId="urn:microsoft.com/office/officeart/2018/2/layout/IconVerticalSolidList"/>
    <dgm:cxn modelId="{6E9D60BD-58A6-4A7E-AF90-4C01BE9917CD}" type="presParOf" srcId="{6CB5B797-7A7C-43E9-8FD5-DCC92CB1A06A}" destId="{B13B3A57-5F95-4F22-B1FF-9D431ED410D4}" srcOrd="0" destOrd="0" presId="urn:microsoft.com/office/officeart/2018/2/layout/IconVerticalSolidList"/>
    <dgm:cxn modelId="{C2EBABDB-A785-417D-9DD1-7D877846B75F}" type="presParOf" srcId="{6CB5B797-7A7C-43E9-8FD5-DCC92CB1A06A}" destId="{5EE18732-4FD7-4099-8877-20C5E359A76A}" srcOrd="1" destOrd="0" presId="urn:microsoft.com/office/officeart/2018/2/layout/IconVerticalSolidList"/>
    <dgm:cxn modelId="{6B73BD4F-4A1E-4CCC-854D-BB1CAFEC0E8E}" type="presParOf" srcId="{6CB5B797-7A7C-43E9-8FD5-DCC92CB1A06A}" destId="{AB120D9D-091F-4A18-9CA4-E6E4590C50A0}" srcOrd="2" destOrd="0" presId="urn:microsoft.com/office/officeart/2018/2/layout/IconVerticalSolidList"/>
    <dgm:cxn modelId="{15F0F9BB-584C-43A3-BF88-D3B57498DD4D}" type="presParOf" srcId="{6CB5B797-7A7C-43E9-8FD5-DCC92CB1A06A}" destId="{C5B0C31A-8C52-4EC2-8000-461830C14DC8}" srcOrd="3" destOrd="0" presId="urn:microsoft.com/office/officeart/2018/2/layout/IconVerticalSolidList"/>
    <dgm:cxn modelId="{29C0BDC1-18A8-4110-95A1-231FD66421F9}" type="presParOf" srcId="{9A5D20A7-B7DB-45AC-8BD3-167FAD11E147}" destId="{68AB3052-BC0E-40DA-9267-0D90204BB264}" srcOrd="3" destOrd="0" presId="urn:microsoft.com/office/officeart/2018/2/layout/IconVerticalSolidList"/>
    <dgm:cxn modelId="{D72BB019-121E-42B8-94E7-A81AF94820CF}" type="presParOf" srcId="{9A5D20A7-B7DB-45AC-8BD3-167FAD11E147}" destId="{10EA3AA3-5DD4-4C02-9452-FDB3432C9597}" srcOrd="4" destOrd="0" presId="urn:microsoft.com/office/officeart/2018/2/layout/IconVerticalSolidList"/>
    <dgm:cxn modelId="{644044D6-AF3C-4204-8863-479E2C85FDB9}" type="presParOf" srcId="{10EA3AA3-5DD4-4C02-9452-FDB3432C9597}" destId="{B587931A-EFEB-47C1-AB61-8E5DFE933947}" srcOrd="0" destOrd="0" presId="urn:microsoft.com/office/officeart/2018/2/layout/IconVerticalSolidList"/>
    <dgm:cxn modelId="{A38F7DA6-9959-412B-BDB4-7A3DE4836AF9}" type="presParOf" srcId="{10EA3AA3-5DD4-4C02-9452-FDB3432C9597}" destId="{9709ED65-2411-4282-8C4E-2202440B1C51}" srcOrd="1" destOrd="0" presId="urn:microsoft.com/office/officeart/2018/2/layout/IconVerticalSolidList"/>
    <dgm:cxn modelId="{4D0F514C-1241-4F29-A8D3-C50275739215}" type="presParOf" srcId="{10EA3AA3-5DD4-4C02-9452-FDB3432C9597}" destId="{670CE7F9-E371-46CA-8885-822B52EB370B}" srcOrd="2" destOrd="0" presId="urn:microsoft.com/office/officeart/2018/2/layout/IconVerticalSolidList"/>
    <dgm:cxn modelId="{BE0767AC-E109-4FC8-90F1-88E8D3196059}" type="presParOf" srcId="{10EA3AA3-5DD4-4C02-9452-FDB3432C9597}" destId="{80810FAC-CD00-41BE-A5D2-1560EB6310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74924-37C9-4054-8799-52566E1A80F3}">
      <dsp:nvSpPr>
        <dsp:cNvPr id="0" name=""/>
        <dsp:cNvSpPr/>
      </dsp:nvSpPr>
      <dsp:spPr>
        <a:xfrm>
          <a:off x="42376" y="1149557"/>
          <a:ext cx="1483896" cy="14838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8AC13-E0A0-4588-B716-1760CE331738}">
      <dsp:nvSpPr>
        <dsp:cNvPr id="0" name=""/>
        <dsp:cNvSpPr/>
      </dsp:nvSpPr>
      <dsp:spPr>
        <a:xfrm>
          <a:off x="353994" y="1461175"/>
          <a:ext cx="860660" cy="860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0BF14B-49FF-4C2B-99E5-4CD8A8732DCB}">
      <dsp:nvSpPr>
        <dsp:cNvPr id="0" name=""/>
        <dsp:cNvSpPr/>
      </dsp:nvSpPr>
      <dsp:spPr>
        <a:xfrm>
          <a:off x="1844251" y="1149557"/>
          <a:ext cx="3497757" cy="148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The most popular and one of the most widely used, elegant object tracking framework is Deep SORT, an extension to SORT (Simple Real time Tracker). </a:t>
          </a:r>
        </a:p>
      </dsp:txBody>
      <dsp:txXfrm>
        <a:off x="1844251" y="1149557"/>
        <a:ext cx="3497757" cy="1483896"/>
      </dsp:txXfrm>
    </dsp:sp>
    <dsp:sp modelId="{BDD62CE7-CDCA-424A-A09B-6C2BCFCE9A1A}">
      <dsp:nvSpPr>
        <dsp:cNvPr id="0" name=""/>
        <dsp:cNvSpPr/>
      </dsp:nvSpPr>
      <dsp:spPr>
        <a:xfrm>
          <a:off x="5951466" y="1149557"/>
          <a:ext cx="1483896" cy="14838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20C09-6604-453D-BC90-0FA2E2333819}">
      <dsp:nvSpPr>
        <dsp:cNvPr id="0" name=""/>
        <dsp:cNvSpPr/>
      </dsp:nvSpPr>
      <dsp:spPr>
        <a:xfrm>
          <a:off x="6263084" y="1461175"/>
          <a:ext cx="860660" cy="860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3DF42-7C5C-4E45-AB4E-67B41DA20AE6}">
      <dsp:nvSpPr>
        <dsp:cNvPr id="0" name=""/>
        <dsp:cNvSpPr/>
      </dsp:nvSpPr>
      <dsp:spPr>
        <a:xfrm>
          <a:off x="7753341" y="1149557"/>
          <a:ext cx="3497757" cy="1483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We shall go through the concepts introduced in brief and delve into the implementation.</a:t>
          </a:r>
        </a:p>
      </dsp:txBody>
      <dsp:txXfrm>
        <a:off x="7753341" y="1149557"/>
        <a:ext cx="3497757" cy="14838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2C07F-EFFE-49F2-BAD7-D03F31AC6FB7}">
      <dsp:nvSpPr>
        <dsp:cNvPr id="0" name=""/>
        <dsp:cNvSpPr/>
      </dsp:nvSpPr>
      <dsp:spPr>
        <a:xfrm>
          <a:off x="0" y="968175"/>
          <a:ext cx="7084788" cy="1787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D2560-EBCB-416E-87C5-E47C805D89CB}">
      <dsp:nvSpPr>
        <dsp:cNvPr id="0" name=""/>
        <dsp:cNvSpPr/>
      </dsp:nvSpPr>
      <dsp:spPr>
        <a:xfrm>
          <a:off x="540688" y="1370340"/>
          <a:ext cx="983070" cy="983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3EA741-AE0C-42FD-8505-310CA743E4FA}">
      <dsp:nvSpPr>
        <dsp:cNvPr id="0" name=""/>
        <dsp:cNvSpPr/>
      </dsp:nvSpPr>
      <dsp:spPr>
        <a:xfrm>
          <a:off x="2064448" y="968175"/>
          <a:ext cx="5020339" cy="1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167" tIns="189167" rIns="189167" bIns="189167" numCol="1" spcCol="1270" anchor="ctr" anchorCtr="0">
          <a:noAutofit/>
        </a:bodyPr>
        <a:lstStyle/>
        <a:p>
          <a:pPr marL="0" lvl="0" indent="0" algn="l" defTabSz="1111250">
            <a:lnSpc>
              <a:spcPct val="90000"/>
            </a:lnSpc>
            <a:spcBef>
              <a:spcPct val="0"/>
            </a:spcBef>
            <a:spcAft>
              <a:spcPct val="35000"/>
            </a:spcAft>
            <a:buNone/>
          </a:pPr>
          <a:r>
            <a:rPr lang="en-US" sz="2500" kern="1200"/>
            <a:t>Find the smallest element (call it </a:t>
          </a:r>
          <a:r>
            <a:rPr lang="en-US" sz="2500" i="1" kern="1200"/>
            <a:t>k</a:t>
          </a:r>
          <a:r>
            <a:rPr lang="en-US" sz="2500" kern="1200"/>
            <a:t>) that is not covered by a line in Step 3. </a:t>
          </a:r>
        </a:p>
      </dsp:txBody>
      <dsp:txXfrm>
        <a:off x="2064448" y="968175"/>
        <a:ext cx="5020339" cy="1787400"/>
      </dsp:txXfrm>
    </dsp:sp>
    <dsp:sp modelId="{AB3145C2-C062-41CD-AD0B-AB9EE53D0564}">
      <dsp:nvSpPr>
        <dsp:cNvPr id="0" name=""/>
        <dsp:cNvSpPr/>
      </dsp:nvSpPr>
      <dsp:spPr>
        <a:xfrm>
          <a:off x="0" y="3202426"/>
          <a:ext cx="7084788" cy="1787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22456-D00B-4C23-BA48-C94F18D64250}">
      <dsp:nvSpPr>
        <dsp:cNvPr id="0" name=""/>
        <dsp:cNvSpPr/>
      </dsp:nvSpPr>
      <dsp:spPr>
        <a:xfrm>
          <a:off x="540688" y="3604591"/>
          <a:ext cx="983070" cy="983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0E05EF-B37F-4B28-A7DF-7CAB1D9D14BD}">
      <dsp:nvSpPr>
        <dsp:cNvPr id="0" name=""/>
        <dsp:cNvSpPr/>
      </dsp:nvSpPr>
      <dsp:spPr>
        <a:xfrm>
          <a:off x="2064448" y="3202426"/>
          <a:ext cx="5020339" cy="1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167" tIns="189167" rIns="189167" bIns="189167" numCol="1" spcCol="1270" anchor="ctr" anchorCtr="0">
          <a:noAutofit/>
        </a:bodyPr>
        <a:lstStyle/>
        <a:p>
          <a:pPr marL="0" lvl="0" indent="0" algn="l" defTabSz="1111250">
            <a:lnSpc>
              <a:spcPct val="90000"/>
            </a:lnSpc>
            <a:spcBef>
              <a:spcPct val="0"/>
            </a:spcBef>
            <a:spcAft>
              <a:spcPct val="35000"/>
            </a:spcAft>
            <a:buNone/>
          </a:pPr>
          <a:r>
            <a:rPr lang="en-US" sz="2500" kern="1200"/>
            <a:t>Subtract </a:t>
          </a:r>
          <a:r>
            <a:rPr lang="en-US" sz="2500" i="1" kern="1200"/>
            <a:t>k</a:t>
          </a:r>
          <a:r>
            <a:rPr lang="en-US" sz="2500" kern="1200"/>
            <a:t> from all uncovered elements, and add </a:t>
          </a:r>
          <a:r>
            <a:rPr lang="en-US" sz="2500" i="1" kern="1200"/>
            <a:t>k</a:t>
          </a:r>
          <a:r>
            <a:rPr lang="en-US" sz="2500" kern="1200"/>
            <a:t> to all elements that are covered twice.</a:t>
          </a:r>
        </a:p>
      </dsp:txBody>
      <dsp:txXfrm>
        <a:off x="2064448" y="3202426"/>
        <a:ext cx="5020339" cy="17874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BAC8A-267A-404B-80B2-CD9B4AA26C36}">
      <dsp:nvSpPr>
        <dsp:cNvPr id="0" name=""/>
        <dsp:cNvSpPr/>
      </dsp:nvSpPr>
      <dsp:spPr>
        <a:xfrm>
          <a:off x="0" y="3595970"/>
          <a:ext cx="7084788" cy="2359345"/>
        </a:xfrm>
        <a:prstGeom prst="rect">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Therefore, the algorithm stops.</a:t>
          </a:r>
        </a:p>
      </dsp:txBody>
      <dsp:txXfrm>
        <a:off x="0" y="3595970"/>
        <a:ext cx="7084788" cy="2359345"/>
      </dsp:txXfrm>
    </dsp:sp>
    <dsp:sp modelId="{CC362FBD-CC0E-41BA-9184-6A706F584B13}">
      <dsp:nvSpPr>
        <dsp:cNvPr id="0" name=""/>
        <dsp:cNvSpPr/>
      </dsp:nvSpPr>
      <dsp:spPr>
        <a:xfrm rot="10800000">
          <a:off x="0" y="2686"/>
          <a:ext cx="7084788" cy="3628674"/>
        </a:xfrm>
        <a:prstGeom prst="upArrowCallout">
          <a:avLst/>
        </a:prstGeom>
        <a:solidFill>
          <a:schemeClr val="accent3">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a:t>Because the number of lines required (4) equals the size of the matrix (</a:t>
          </a:r>
          <a:r>
            <a:rPr lang="en-US" sz="3200" i="1" kern="1200"/>
            <a:t>n</a:t>
          </a:r>
          <a:r>
            <a:rPr lang="en-US" sz="3200" kern="1200"/>
            <a:t>=4), an optimal assignment exists among the zeros in the matrix. </a:t>
          </a:r>
        </a:p>
      </dsp:txBody>
      <dsp:txXfrm rot="10800000">
        <a:off x="0" y="2686"/>
        <a:ext cx="7084788" cy="23578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1FCC3-C164-44A0-B5DC-B1A9461E61D9}">
      <dsp:nvSpPr>
        <dsp:cNvPr id="0" name=""/>
        <dsp:cNvSpPr/>
      </dsp:nvSpPr>
      <dsp:spPr>
        <a:xfrm>
          <a:off x="9925" y="704808"/>
          <a:ext cx="5933485" cy="2373394"/>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The answer is Yes. </a:t>
          </a:r>
        </a:p>
      </dsp:txBody>
      <dsp:txXfrm>
        <a:off x="1196622" y="704808"/>
        <a:ext cx="3560091" cy="2373394"/>
      </dsp:txXfrm>
    </dsp:sp>
    <dsp:sp modelId="{2EBB33F7-E26F-4A15-A3EF-8BA12FD9AEDE}">
      <dsp:nvSpPr>
        <dsp:cNvPr id="0" name=""/>
        <dsp:cNvSpPr/>
      </dsp:nvSpPr>
      <dsp:spPr>
        <a:xfrm>
          <a:off x="5350063" y="704808"/>
          <a:ext cx="5933485" cy="2373394"/>
        </a:xfrm>
        <a:prstGeom prst="chevron">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a:t>Despite the effectiveness of Kalman filter, it fails in many of the real world scenarios , like occlusions, different view points etc.</a:t>
          </a:r>
        </a:p>
      </dsp:txBody>
      <dsp:txXfrm>
        <a:off x="6536760" y="704808"/>
        <a:ext cx="3560091" cy="23733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46899-08B3-4A0A-92D8-62B8C0975060}">
      <dsp:nvSpPr>
        <dsp:cNvPr id="0" name=""/>
        <dsp:cNvSpPr/>
      </dsp:nvSpPr>
      <dsp:spPr>
        <a:xfrm>
          <a:off x="0" y="614739"/>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F6E47-6476-4ACB-8064-D83F84C0B4B9}">
      <dsp:nvSpPr>
        <dsp:cNvPr id="0" name=""/>
        <dsp:cNvSpPr/>
      </dsp:nvSpPr>
      <dsp:spPr>
        <a:xfrm>
          <a:off x="343308" y="870092"/>
          <a:ext cx="624196" cy="624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C0896B-D386-494D-B3AF-4C8316CBEEF1}">
      <dsp:nvSpPr>
        <dsp:cNvPr id="0" name=""/>
        <dsp:cNvSpPr/>
      </dsp:nvSpPr>
      <dsp:spPr>
        <a:xfrm>
          <a:off x="1310813" y="614739"/>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111250">
            <a:lnSpc>
              <a:spcPct val="100000"/>
            </a:lnSpc>
            <a:spcBef>
              <a:spcPct val="0"/>
            </a:spcBef>
            <a:spcAft>
              <a:spcPct val="35000"/>
            </a:spcAft>
            <a:buNone/>
          </a:pPr>
          <a:r>
            <a:rPr lang="en-US" sz="2500" kern="1200"/>
            <a:t>Assuming a classical architecture, we will be left with a dense layer producing a single feature vector, waiting to be classified.</a:t>
          </a:r>
        </a:p>
      </dsp:txBody>
      <dsp:txXfrm>
        <a:off x="1310813" y="614739"/>
        <a:ext cx="9982661" cy="1134903"/>
      </dsp:txXfrm>
    </dsp:sp>
    <dsp:sp modelId="{5F6E381D-048D-4E84-8F3E-F04BA93E260D}">
      <dsp:nvSpPr>
        <dsp:cNvPr id="0" name=""/>
        <dsp:cNvSpPr/>
      </dsp:nvSpPr>
      <dsp:spPr>
        <a:xfrm>
          <a:off x="0" y="2033368"/>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439C28-D18A-4D90-ACA8-1F96750C9590}">
      <dsp:nvSpPr>
        <dsp:cNvPr id="0" name=""/>
        <dsp:cNvSpPr/>
      </dsp:nvSpPr>
      <dsp:spPr>
        <a:xfrm>
          <a:off x="343308" y="2288722"/>
          <a:ext cx="624196" cy="624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0FB1D-1F08-4A6B-9527-C7C037E5B950}">
      <dsp:nvSpPr>
        <dsp:cNvPr id="0" name=""/>
        <dsp:cNvSpPr/>
      </dsp:nvSpPr>
      <dsp:spPr>
        <a:xfrm>
          <a:off x="1310813" y="2033368"/>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111250">
            <a:lnSpc>
              <a:spcPct val="100000"/>
            </a:lnSpc>
            <a:spcBef>
              <a:spcPct val="0"/>
            </a:spcBef>
            <a:spcAft>
              <a:spcPct val="35000"/>
            </a:spcAft>
            <a:buNone/>
          </a:pPr>
          <a:r>
            <a:rPr lang="en-US" sz="2500" kern="1200"/>
            <a:t>That feature vector becomes our “appearance descriptor” of the object.</a:t>
          </a:r>
        </a:p>
      </dsp:txBody>
      <dsp:txXfrm>
        <a:off x="1310813" y="2033368"/>
        <a:ext cx="9982661" cy="11349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C5B2D-B9D7-4907-9C07-7A7DBF609FCB}">
      <dsp:nvSpPr>
        <dsp:cNvPr id="0" name=""/>
        <dsp:cNvSpPr/>
      </dsp:nvSpPr>
      <dsp:spPr>
        <a:xfrm>
          <a:off x="0" y="614739"/>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2B7A5-5BCC-4F61-8225-D4DA37AE9F89}">
      <dsp:nvSpPr>
        <dsp:cNvPr id="0" name=""/>
        <dsp:cNvSpPr/>
      </dsp:nvSpPr>
      <dsp:spPr>
        <a:xfrm>
          <a:off x="343308" y="870092"/>
          <a:ext cx="624196" cy="624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E9124D-3C0B-4908-9C5B-986E93C39B4F}">
      <dsp:nvSpPr>
        <dsp:cNvPr id="0" name=""/>
        <dsp:cNvSpPr/>
      </dsp:nvSpPr>
      <dsp:spPr>
        <a:xfrm>
          <a:off x="1310813" y="614739"/>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111250">
            <a:lnSpc>
              <a:spcPct val="90000"/>
            </a:lnSpc>
            <a:spcBef>
              <a:spcPct val="0"/>
            </a:spcBef>
            <a:spcAft>
              <a:spcPct val="35000"/>
            </a:spcAft>
            <a:buNone/>
          </a:pPr>
          <a:r>
            <a:rPr lang="en-US" sz="2500" kern="1200"/>
            <a:t>The</a:t>
          </a:r>
          <a:r>
            <a:rPr lang="en-US" sz="2500" b="1" kern="1200"/>
            <a:t> self.encoder</a:t>
          </a:r>
          <a:r>
            <a:rPr lang="en-US" sz="2500" kern="1200"/>
            <a:t> variable of the class loads the feature extractor once an object of this class is created. </a:t>
          </a:r>
        </a:p>
      </dsp:txBody>
      <dsp:txXfrm>
        <a:off x="1310813" y="614739"/>
        <a:ext cx="9982661" cy="1134903"/>
      </dsp:txXfrm>
    </dsp:sp>
    <dsp:sp modelId="{51503B93-BD59-4B63-955A-D4F5DF3E9051}">
      <dsp:nvSpPr>
        <dsp:cNvPr id="0" name=""/>
        <dsp:cNvSpPr/>
      </dsp:nvSpPr>
      <dsp:spPr>
        <a:xfrm>
          <a:off x="0" y="2033368"/>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AD891-D000-4E9A-AE9D-8C3AB543D01D}">
      <dsp:nvSpPr>
        <dsp:cNvPr id="0" name=""/>
        <dsp:cNvSpPr/>
      </dsp:nvSpPr>
      <dsp:spPr>
        <a:xfrm>
          <a:off x="343308" y="2288722"/>
          <a:ext cx="624196" cy="624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C76E88-E4BC-427B-BE7D-2F0DCCCC39B3}">
      <dsp:nvSpPr>
        <dsp:cNvPr id="0" name=""/>
        <dsp:cNvSpPr/>
      </dsp:nvSpPr>
      <dsp:spPr>
        <a:xfrm>
          <a:off x="1310813" y="2033368"/>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111250">
            <a:lnSpc>
              <a:spcPct val="90000"/>
            </a:lnSpc>
            <a:spcBef>
              <a:spcPct val="0"/>
            </a:spcBef>
            <a:spcAft>
              <a:spcPct val="35000"/>
            </a:spcAft>
            <a:buNone/>
          </a:pPr>
          <a:r>
            <a:rPr lang="en-US" sz="2500" kern="1200"/>
            <a:t>We need to make sure that we load this instance only once, for a run.</a:t>
          </a:r>
        </a:p>
      </dsp:txBody>
      <dsp:txXfrm>
        <a:off x="1310813" y="2033368"/>
        <a:ext cx="9982661" cy="1134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E83C7-61C7-411D-8DFE-AB7C633319A2}">
      <dsp:nvSpPr>
        <dsp:cNvPr id="0" name=""/>
        <dsp:cNvSpPr/>
      </dsp:nvSpPr>
      <dsp:spPr>
        <a:xfrm>
          <a:off x="0" y="1956"/>
          <a:ext cx="73800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DE67AC1-367F-46D5-A771-36F3305CC44D}">
      <dsp:nvSpPr>
        <dsp:cNvPr id="0" name=""/>
        <dsp:cNvSpPr/>
      </dsp:nvSpPr>
      <dsp:spPr>
        <a:xfrm>
          <a:off x="0" y="1956"/>
          <a:ext cx="7380000" cy="1334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Our state contains 8 variables: </a:t>
          </a:r>
          <a:r>
            <a:rPr lang="en-US" sz="2700" i="1" kern="1200"/>
            <a:t>(u,v,a,h,u’,v’,a’,h’)</a:t>
          </a:r>
          <a:endParaRPr lang="en-US" sz="2700" kern="1200"/>
        </a:p>
      </dsp:txBody>
      <dsp:txXfrm>
        <a:off x="0" y="1956"/>
        <a:ext cx="7380000" cy="1334295"/>
      </dsp:txXfrm>
    </dsp:sp>
    <dsp:sp modelId="{4629418D-981F-454A-8082-B0E644D4EB82}">
      <dsp:nvSpPr>
        <dsp:cNvPr id="0" name=""/>
        <dsp:cNvSpPr/>
      </dsp:nvSpPr>
      <dsp:spPr>
        <a:xfrm>
          <a:off x="0" y="1336252"/>
          <a:ext cx="73800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B1E5254-674A-4EE8-A133-CAB3153939B9}">
      <dsp:nvSpPr>
        <dsp:cNvPr id="0" name=""/>
        <dsp:cNvSpPr/>
      </dsp:nvSpPr>
      <dsp:spPr>
        <a:xfrm>
          <a:off x="0" y="1336252"/>
          <a:ext cx="7380000" cy="1334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where </a:t>
          </a:r>
          <a:r>
            <a:rPr lang="en-US" sz="2700" i="1" kern="1200"/>
            <a:t>(u,v) </a:t>
          </a:r>
          <a:r>
            <a:rPr lang="en-US" sz="2700" kern="1200"/>
            <a:t>are centres of the bounding boxes, </a:t>
          </a:r>
          <a:r>
            <a:rPr lang="en-US" sz="2700" i="1" kern="1200"/>
            <a:t>a</a:t>
          </a:r>
          <a:r>
            <a:rPr lang="en-US" sz="2700" kern="1200"/>
            <a:t> is the aspect ratio and </a:t>
          </a:r>
          <a:r>
            <a:rPr lang="en-US" sz="2700" i="1" kern="1200"/>
            <a:t>h</a:t>
          </a:r>
          <a:r>
            <a:rPr lang="en-US" sz="2700" kern="1200"/>
            <a:t>, the height of the image. </a:t>
          </a:r>
        </a:p>
      </dsp:txBody>
      <dsp:txXfrm>
        <a:off x="0" y="1336252"/>
        <a:ext cx="7380000" cy="1334295"/>
      </dsp:txXfrm>
    </dsp:sp>
    <dsp:sp modelId="{16C83E42-7C88-4B8F-9F03-D67DB22AE010}">
      <dsp:nvSpPr>
        <dsp:cNvPr id="0" name=""/>
        <dsp:cNvSpPr/>
      </dsp:nvSpPr>
      <dsp:spPr>
        <a:xfrm>
          <a:off x="0" y="2670547"/>
          <a:ext cx="73800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6D61EAD-3224-46AF-BB24-EA1A73A74FE3}">
      <dsp:nvSpPr>
        <dsp:cNvPr id="0" name=""/>
        <dsp:cNvSpPr/>
      </dsp:nvSpPr>
      <dsp:spPr>
        <a:xfrm>
          <a:off x="0" y="2670547"/>
          <a:ext cx="7380000" cy="1334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The other variables are the respective velocities of the variables.</a:t>
          </a:r>
        </a:p>
      </dsp:txBody>
      <dsp:txXfrm>
        <a:off x="0" y="2670547"/>
        <a:ext cx="7380000" cy="1334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EFE84-F391-4B86-BED8-3C529E02CB77}">
      <dsp:nvSpPr>
        <dsp:cNvPr id="0" name=""/>
        <dsp:cNvSpPr/>
      </dsp:nvSpPr>
      <dsp:spPr>
        <a:xfrm>
          <a:off x="1378" y="99776"/>
          <a:ext cx="4838879" cy="3072688"/>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5AD46792-060D-47CD-B66D-7B756B3BE490}">
      <dsp:nvSpPr>
        <dsp:cNvPr id="0" name=""/>
        <dsp:cNvSpPr/>
      </dsp:nvSpPr>
      <dsp:spPr>
        <a:xfrm>
          <a:off x="539031" y="610547"/>
          <a:ext cx="4838879" cy="30726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The above image (on the right) is a simple scatterplot of two variables that are positively correlated with each other. </a:t>
          </a:r>
        </a:p>
      </dsp:txBody>
      <dsp:txXfrm>
        <a:off x="629027" y="700543"/>
        <a:ext cx="4658887" cy="2892696"/>
      </dsp:txXfrm>
    </dsp:sp>
    <dsp:sp modelId="{7E814B03-C859-4819-9D38-F5FB18108EAF}">
      <dsp:nvSpPr>
        <dsp:cNvPr id="0" name=""/>
        <dsp:cNvSpPr/>
      </dsp:nvSpPr>
      <dsp:spPr>
        <a:xfrm>
          <a:off x="5915564" y="99776"/>
          <a:ext cx="4838879" cy="3072688"/>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AF6F500B-4A80-4C90-BCF6-74F809070C96}">
      <dsp:nvSpPr>
        <dsp:cNvPr id="0" name=""/>
        <dsp:cNvSpPr/>
      </dsp:nvSpPr>
      <dsp:spPr>
        <a:xfrm>
          <a:off x="6453217" y="610547"/>
          <a:ext cx="4838879" cy="307268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That is, as the value of one variable (x-axis) increases, so does the value of the other variable (y-axis).</a:t>
          </a:r>
        </a:p>
      </dsp:txBody>
      <dsp:txXfrm>
        <a:off x="6543213" y="700543"/>
        <a:ext cx="4658887" cy="28926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4B7A8-BC3F-4ECB-B819-EB9F07DBB565}">
      <dsp:nvSpPr>
        <dsp:cNvPr id="0" name=""/>
        <dsp:cNvSpPr/>
      </dsp:nvSpPr>
      <dsp:spPr>
        <a:xfrm>
          <a:off x="0" y="614739"/>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15509-1150-4B5E-9339-A57733F41AFB}">
      <dsp:nvSpPr>
        <dsp:cNvPr id="0" name=""/>
        <dsp:cNvSpPr/>
      </dsp:nvSpPr>
      <dsp:spPr>
        <a:xfrm>
          <a:off x="343308" y="870092"/>
          <a:ext cx="624196" cy="624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C762B2-523F-49B9-9BBF-AF02EAFC6B78}">
      <dsp:nvSpPr>
        <dsp:cNvPr id="0" name=""/>
        <dsp:cNvSpPr/>
      </dsp:nvSpPr>
      <dsp:spPr>
        <a:xfrm>
          <a:off x="1310813" y="614739"/>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022350">
            <a:lnSpc>
              <a:spcPct val="90000"/>
            </a:lnSpc>
            <a:spcBef>
              <a:spcPct val="0"/>
            </a:spcBef>
            <a:spcAft>
              <a:spcPct val="35000"/>
            </a:spcAft>
            <a:buNone/>
          </a:pPr>
          <a:r>
            <a:rPr lang="en-US" sz="2300" kern="1200"/>
            <a:t>The two points above are equally distant (Euclidean) from the center. </a:t>
          </a:r>
        </a:p>
      </dsp:txBody>
      <dsp:txXfrm>
        <a:off x="1310813" y="614739"/>
        <a:ext cx="9982661" cy="1134903"/>
      </dsp:txXfrm>
    </dsp:sp>
    <dsp:sp modelId="{F84D9150-B80B-4EEF-809C-E506E7040E86}">
      <dsp:nvSpPr>
        <dsp:cNvPr id="0" name=""/>
        <dsp:cNvSpPr/>
      </dsp:nvSpPr>
      <dsp:spPr>
        <a:xfrm>
          <a:off x="0" y="2033368"/>
          <a:ext cx="11293475" cy="11349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B90DD-B771-47BA-BB01-B753E4F2BBD5}">
      <dsp:nvSpPr>
        <dsp:cNvPr id="0" name=""/>
        <dsp:cNvSpPr/>
      </dsp:nvSpPr>
      <dsp:spPr>
        <a:xfrm>
          <a:off x="343308" y="2288722"/>
          <a:ext cx="624196" cy="624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BBD41A-4EF1-4B90-AD2D-16643315286A}">
      <dsp:nvSpPr>
        <dsp:cNvPr id="0" name=""/>
        <dsp:cNvSpPr/>
      </dsp:nvSpPr>
      <dsp:spPr>
        <a:xfrm>
          <a:off x="1310813" y="2033368"/>
          <a:ext cx="9982661" cy="1134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111" tIns="120111" rIns="120111" bIns="120111" numCol="1" spcCol="1270" anchor="ctr" anchorCtr="0">
          <a:noAutofit/>
        </a:bodyPr>
        <a:lstStyle/>
        <a:p>
          <a:pPr marL="0" lvl="0" indent="0" algn="l" defTabSz="1022350">
            <a:lnSpc>
              <a:spcPct val="90000"/>
            </a:lnSpc>
            <a:spcBef>
              <a:spcPct val="0"/>
            </a:spcBef>
            <a:spcAft>
              <a:spcPct val="35000"/>
            </a:spcAft>
            <a:buNone/>
          </a:pPr>
          <a:r>
            <a:rPr lang="en-US" sz="2300" kern="1200"/>
            <a:t>But only one of them (blue) is actually more close to the cluster, even though, technically the Euclidean distance between the two points are equal.</a:t>
          </a:r>
        </a:p>
      </dsp:txBody>
      <dsp:txXfrm>
        <a:off x="1310813" y="2033368"/>
        <a:ext cx="9982661" cy="11349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C98D2-6283-4769-9C32-E56E88F053F2}">
      <dsp:nvSpPr>
        <dsp:cNvPr id="0" name=""/>
        <dsp:cNvSpPr/>
      </dsp:nvSpPr>
      <dsp:spPr>
        <a:xfrm>
          <a:off x="0" y="727"/>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333D2-CD3E-4E76-8EDA-2EA2EB79B2C1}">
      <dsp:nvSpPr>
        <dsp:cNvPr id="0" name=""/>
        <dsp:cNvSpPr/>
      </dsp:nvSpPr>
      <dsp:spPr>
        <a:xfrm>
          <a:off x="514815" y="383648"/>
          <a:ext cx="936029" cy="936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1766E3-DC9E-474D-8F98-AA9A9E5ECC4C}">
      <dsp:nvSpPr>
        <dsp:cNvPr id="0" name=""/>
        <dsp:cNvSpPr/>
      </dsp:nvSpPr>
      <dsp:spPr>
        <a:xfrm>
          <a:off x="1965660" y="727"/>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This is because, Euclidean distance is a distance between two points only. </a:t>
          </a:r>
        </a:p>
      </dsp:txBody>
      <dsp:txXfrm>
        <a:off x="1965660" y="727"/>
        <a:ext cx="5119127" cy="1701870"/>
      </dsp:txXfrm>
    </dsp:sp>
    <dsp:sp modelId="{D989213E-6F60-42CE-BF01-2324457CB970}">
      <dsp:nvSpPr>
        <dsp:cNvPr id="0" name=""/>
        <dsp:cNvSpPr/>
      </dsp:nvSpPr>
      <dsp:spPr>
        <a:xfrm>
          <a:off x="0" y="2128066"/>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A5B892-C6F1-4EE9-8504-34FAE4309599}">
      <dsp:nvSpPr>
        <dsp:cNvPr id="0" name=""/>
        <dsp:cNvSpPr/>
      </dsp:nvSpPr>
      <dsp:spPr>
        <a:xfrm>
          <a:off x="514815" y="2510986"/>
          <a:ext cx="936029" cy="936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70A537-7D19-4F34-8301-EA803A531E6D}">
      <dsp:nvSpPr>
        <dsp:cNvPr id="0" name=""/>
        <dsp:cNvSpPr/>
      </dsp:nvSpPr>
      <dsp:spPr>
        <a:xfrm>
          <a:off x="1965660" y="2128066"/>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It does not consider how the rest of the points in the dataset vary. </a:t>
          </a:r>
        </a:p>
      </dsp:txBody>
      <dsp:txXfrm>
        <a:off x="1965660" y="2128066"/>
        <a:ext cx="5119127" cy="1701870"/>
      </dsp:txXfrm>
    </dsp:sp>
    <dsp:sp modelId="{6C7BE112-A697-48DB-988D-804B5E3E205B}">
      <dsp:nvSpPr>
        <dsp:cNvPr id="0" name=""/>
        <dsp:cNvSpPr/>
      </dsp:nvSpPr>
      <dsp:spPr>
        <a:xfrm>
          <a:off x="0" y="4255404"/>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3953C7-ABDD-49AC-B70C-BD5619E32CF9}">
      <dsp:nvSpPr>
        <dsp:cNvPr id="0" name=""/>
        <dsp:cNvSpPr/>
      </dsp:nvSpPr>
      <dsp:spPr>
        <a:xfrm>
          <a:off x="514815" y="4638325"/>
          <a:ext cx="936029" cy="936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5EBE6-E240-48C7-8ACC-0C0BE27F0C63}">
      <dsp:nvSpPr>
        <dsp:cNvPr id="0" name=""/>
        <dsp:cNvSpPr/>
      </dsp:nvSpPr>
      <dsp:spPr>
        <a:xfrm>
          <a:off x="1965660" y="4255404"/>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So, it cannot be used to really judge how close a point actually is to a distribution of points.</a:t>
          </a:r>
        </a:p>
      </dsp:txBody>
      <dsp:txXfrm>
        <a:off x="1965660" y="4255404"/>
        <a:ext cx="5119127" cy="17018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2AF26-297D-4C5D-B574-3BC762C963E4}">
      <dsp:nvSpPr>
        <dsp:cNvPr id="0" name=""/>
        <dsp:cNvSpPr/>
      </dsp:nvSpPr>
      <dsp:spPr>
        <a:xfrm>
          <a:off x="0" y="968175"/>
          <a:ext cx="7084788" cy="1787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4F4D8-DFC1-4FE8-982D-7D025608E3D5}">
      <dsp:nvSpPr>
        <dsp:cNvPr id="0" name=""/>
        <dsp:cNvSpPr/>
      </dsp:nvSpPr>
      <dsp:spPr>
        <a:xfrm>
          <a:off x="540688" y="1370340"/>
          <a:ext cx="983070" cy="983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C43424-34F2-4A9C-9B03-BF7A202233D7}">
      <dsp:nvSpPr>
        <dsp:cNvPr id="0" name=""/>
        <dsp:cNvSpPr/>
      </dsp:nvSpPr>
      <dsp:spPr>
        <a:xfrm>
          <a:off x="2064448" y="968175"/>
          <a:ext cx="5020339" cy="1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167" tIns="189167" rIns="189167" bIns="189167" numCol="1" spcCol="1270" anchor="ctr" anchorCtr="0">
          <a:noAutofit/>
        </a:bodyPr>
        <a:lstStyle/>
        <a:p>
          <a:pPr marL="0" lvl="0" indent="0" algn="l" defTabSz="1111250">
            <a:lnSpc>
              <a:spcPct val="90000"/>
            </a:lnSpc>
            <a:spcBef>
              <a:spcPct val="0"/>
            </a:spcBef>
            <a:spcAft>
              <a:spcPct val="35000"/>
            </a:spcAft>
            <a:buNone/>
          </a:pPr>
          <a:r>
            <a:rPr lang="en-US" sz="2500" kern="1200"/>
            <a:t>Mahal Nobis distance is the distance between a point and a distribution, and not between two distinct points. </a:t>
          </a:r>
        </a:p>
      </dsp:txBody>
      <dsp:txXfrm>
        <a:off x="2064448" y="968175"/>
        <a:ext cx="5020339" cy="1787400"/>
      </dsp:txXfrm>
    </dsp:sp>
    <dsp:sp modelId="{21FF69C9-EE0F-42A4-A427-D46A564EE065}">
      <dsp:nvSpPr>
        <dsp:cNvPr id="0" name=""/>
        <dsp:cNvSpPr/>
      </dsp:nvSpPr>
      <dsp:spPr>
        <a:xfrm>
          <a:off x="0" y="3202426"/>
          <a:ext cx="7084788" cy="17874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08794-4400-40AE-BC6F-64BDFB400D4C}">
      <dsp:nvSpPr>
        <dsp:cNvPr id="0" name=""/>
        <dsp:cNvSpPr/>
      </dsp:nvSpPr>
      <dsp:spPr>
        <a:xfrm>
          <a:off x="540688" y="3604591"/>
          <a:ext cx="983070" cy="983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C098D1-E394-442B-8AA8-09B9957E4B4F}">
      <dsp:nvSpPr>
        <dsp:cNvPr id="0" name=""/>
        <dsp:cNvSpPr/>
      </dsp:nvSpPr>
      <dsp:spPr>
        <a:xfrm>
          <a:off x="2064448" y="3202426"/>
          <a:ext cx="5020339" cy="178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167" tIns="189167" rIns="189167" bIns="189167" numCol="1" spcCol="1270" anchor="ctr" anchorCtr="0">
          <a:noAutofit/>
        </a:bodyPr>
        <a:lstStyle/>
        <a:p>
          <a:pPr marL="0" lvl="0" indent="0" algn="l" defTabSz="1111250">
            <a:lnSpc>
              <a:spcPct val="90000"/>
            </a:lnSpc>
            <a:spcBef>
              <a:spcPct val="0"/>
            </a:spcBef>
            <a:spcAft>
              <a:spcPct val="35000"/>
            </a:spcAft>
            <a:buNone/>
          </a:pPr>
          <a:r>
            <a:rPr lang="en-US" sz="2500" kern="1200"/>
            <a:t>It is effectively a multivariate equivalent of the Euclidean distance.</a:t>
          </a:r>
        </a:p>
      </dsp:txBody>
      <dsp:txXfrm>
        <a:off x="2064448" y="3202426"/>
        <a:ext cx="5020339" cy="1787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BFD9A-9A7A-476F-9BC9-36B7AFC147BC}">
      <dsp:nvSpPr>
        <dsp:cNvPr id="0" name=""/>
        <dsp:cNvSpPr/>
      </dsp:nvSpPr>
      <dsp:spPr>
        <a:xfrm>
          <a:off x="1408973" y="391716"/>
          <a:ext cx="1181586" cy="1181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813AA7-374F-454B-9AB6-00E92BC95CCA}">
      <dsp:nvSpPr>
        <dsp:cNvPr id="0" name=""/>
        <dsp:cNvSpPr/>
      </dsp:nvSpPr>
      <dsp:spPr>
        <a:xfrm>
          <a:off x="686892" y="1930782"/>
          <a:ext cx="26257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So computationally, how is Mahala Nobis distance different from Euclidean distance?</a:t>
          </a:r>
        </a:p>
      </dsp:txBody>
      <dsp:txXfrm>
        <a:off x="686892" y="1930782"/>
        <a:ext cx="2625748" cy="720000"/>
      </dsp:txXfrm>
    </dsp:sp>
    <dsp:sp modelId="{0043ABE1-0DAB-4871-A856-3C27ED3CF683}">
      <dsp:nvSpPr>
        <dsp:cNvPr id="0" name=""/>
        <dsp:cNvSpPr/>
      </dsp:nvSpPr>
      <dsp:spPr>
        <a:xfrm>
          <a:off x="4494227" y="391716"/>
          <a:ext cx="1181586" cy="1181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C31265-0271-44D4-830D-D5EC36B75B0F}">
      <dsp:nvSpPr>
        <dsp:cNvPr id="0" name=""/>
        <dsp:cNvSpPr/>
      </dsp:nvSpPr>
      <dsp:spPr>
        <a:xfrm>
          <a:off x="3772146" y="1930782"/>
          <a:ext cx="26257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1- It transforms the columns into uncorrelated variables</a:t>
          </a:r>
        </a:p>
      </dsp:txBody>
      <dsp:txXfrm>
        <a:off x="3772146" y="1930782"/>
        <a:ext cx="2625748" cy="720000"/>
      </dsp:txXfrm>
    </dsp:sp>
    <dsp:sp modelId="{1932BF22-26BA-40E9-824D-F3216C0A9839}">
      <dsp:nvSpPr>
        <dsp:cNvPr id="0" name=""/>
        <dsp:cNvSpPr/>
      </dsp:nvSpPr>
      <dsp:spPr>
        <a:xfrm>
          <a:off x="1408973" y="3307220"/>
          <a:ext cx="1181586" cy="1181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84FBB8-0D2E-4F4B-AD7D-D751E825ACFA}">
      <dsp:nvSpPr>
        <dsp:cNvPr id="0" name=""/>
        <dsp:cNvSpPr/>
      </dsp:nvSpPr>
      <dsp:spPr>
        <a:xfrm>
          <a:off x="686892" y="4846286"/>
          <a:ext cx="26257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2- Scale the columns to make their variance equal to 1</a:t>
          </a:r>
        </a:p>
      </dsp:txBody>
      <dsp:txXfrm>
        <a:off x="686892" y="4846286"/>
        <a:ext cx="2625748" cy="720000"/>
      </dsp:txXfrm>
    </dsp:sp>
    <dsp:sp modelId="{2A17A8A8-F8DF-429C-BC81-43A0574B3A77}">
      <dsp:nvSpPr>
        <dsp:cNvPr id="0" name=""/>
        <dsp:cNvSpPr/>
      </dsp:nvSpPr>
      <dsp:spPr>
        <a:xfrm>
          <a:off x="4494227" y="3307220"/>
          <a:ext cx="1181586" cy="1181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126EC8-98F4-4054-B55A-DD58A675FBFC}">
      <dsp:nvSpPr>
        <dsp:cNvPr id="0" name=""/>
        <dsp:cNvSpPr/>
      </dsp:nvSpPr>
      <dsp:spPr>
        <a:xfrm>
          <a:off x="3772146" y="4846286"/>
          <a:ext cx="262574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3- Finally, it calculates the Euclidean distance.</a:t>
          </a:r>
        </a:p>
      </dsp:txBody>
      <dsp:txXfrm>
        <a:off x="3772146" y="4846286"/>
        <a:ext cx="2625748"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CBAD0-3F21-4B31-9966-9B1C46D16465}">
      <dsp:nvSpPr>
        <dsp:cNvPr id="0" name=""/>
        <dsp:cNvSpPr/>
      </dsp:nvSpPr>
      <dsp:spPr>
        <a:xfrm>
          <a:off x="0" y="727"/>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CDC02-DBD1-4B78-BC68-1173EAB66ACE}">
      <dsp:nvSpPr>
        <dsp:cNvPr id="0" name=""/>
        <dsp:cNvSpPr/>
      </dsp:nvSpPr>
      <dsp:spPr>
        <a:xfrm>
          <a:off x="514815" y="383648"/>
          <a:ext cx="936029" cy="936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A1A152-F55D-419E-8572-FFC005C0C754}">
      <dsp:nvSpPr>
        <dsp:cNvPr id="0" name=""/>
        <dsp:cNvSpPr/>
      </dsp:nvSpPr>
      <dsp:spPr>
        <a:xfrm>
          <a:off x="1965660" y="727"/>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If the variables in your dataset are strongly correlated, then, the covariance will be high. </a:t>
          </a:r>
        </a:p>
      </dsp:txBody>
      <dsp:txXfrm>
        <a:off x="1965660" y="727"/>
        <a:ext cx="5119127" cy="1701870"/>
      </dsp:txXfrm>
    </dsp:sp>
    <dsp:sp modelId="{997A0980-B93A-4064-B113-D7A8FE8D0D93}">
      <dsp:nvSpPr>
        <dsp:cNvPr id="0" name=""/>
        <dsp:cNvSpPr/>
      </dsp:nvSpPr>
      <dsp:spPr>
        <a:xfrm>
          <a:off x="0" y="2128066"/>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1C53E-B280-45EA-80F3-8624EAF92F4E}">
      <dsp:nvSpPr>
        <dsp:cNvPr id="0" name=""/>
        <dsp:cNvSpPr/>
      </dsp:nvSpPr>
      <dsp:spPr>
        <a:xfrm>
          <a:off x="514815" y="2510986"/>
          <a:ext cx="936029" cy="936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1D20DF-A7E6-4899-888D-C06FCEF7AA27}">
      <dsp:nvSpPr>
        <dsp:cNvPr id="0" name=""/>
        <dsp:cNvSpPr/>
      </dsp:nvSpPr>
      <dsp:spPr>
        <a:xfrm>
          <a:off x="1965660" y="2128066"/>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Dividing by a large covariance will effectively reduce the distance.</a:t>
          </a:r>
        </a:p>
      </dsp:txBody>
      <dsp:txXfrm>
        <a:off x="1965660" y="2128066"/>
        <a:ext cx="5119127" cy="1701870"/>
      </dsp:txXfrm>
    </dsp:sp>
    <dsp:sp modelId="{F3C542BC-FF1B-416E-8D4A-6FF5106607D2}">
      <dsp:nvSpPr>
        <dsp:cNvPr id="0" name=""/>
        <dsp:cNvSpPr/>
      </dsp:nvSpPr>
      <dsp:spPr>
        <a:xfrm>
          <a:off x="0" y="4255404"/>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BD740-6CDE-4823-A756-456EDE2DCCC3}">
      <dsp:nvSpPr>
        <dsp:cNvPr id="0" name=""/>
        <dsp:cNvSpPr/>
      </dsp:nvSpPr>
      <dsp:spPr>
        <a:xfrm>
          <a:off x="514815" y="4638325"/>
          <a:ext cx="936029" cy="936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8929BB-8F3B-4734-B271-4F1698E89151}">
      <dsp:nvSpPr>
        <dsp:cNvPr id="0" name=""/>
        <dsp:cNvSpPr/>
      </dsp:nvSpPr>
      <dsp:spPr>
        <a:xfrm>
          <a:off x="1965660" y="4255404"/>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Likewise, if the X’s are not correlated, then the covariance is not high and the distance is not reduced much.</a:t>
          </a:r>
        </a:p>
      </dsp:txBody>
      <dsp:txXfrm>
        <a:off x="1965660" y="4255404"/>
        <a:ext cx="5119127" cy="17018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70012-6E16-4762-8C7D-46107013E185}">
      <dsp:nvSpPr>
        <dsp:cNvPr id="0" name=""/>
        <dsp:cNvSpPr/>
      </dsp:nvSpPr>
      <dsp:spPr>
        <a:xfrm>
          <a:off x="0" y="727"/>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D05ED-7EC7-4466-B93A-13BFFA379AF7}">
      <dsp:nvSpPr>
        <dsp:cNvPr id="0" name=""/>
        <dsp:cNvSpPr/>
      </dsp:nvSpPr>
      <dsp:spPr>
        <a:xfrm>
          <a:off x="514815" y="383648"/>
          <a:ext cx="936029" cy="936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57DE23-B277-4A95-AA20-D179233DE81A}">
      <dsp:nvSpPr>
        <dsp:cNvPr id="0" name=""/>
        <dsp:cNvSpPr/>
      </dsp:nvSpPr>
      <dsp:spPr>
        <a:xfrm>
          <a:off x="1965660" y="727"/>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Cover all zeros in the resulting matrix using a minimum number of horizontal and vertical lines. </a:t>
          </a:r>
        </a:p>
      </dsp:txBody>
      <dsp:txXfrm>
        <a:off x="1965660" y="727"/>
        <a:ext cx="5119127" cy="1701870"/>
      </dsp:txXfrm>
    </dsp:sp>
    <dsp:sp modelId="{B13B3A57-5F95-4F22-B1FF-9D431ED410D4}">
      <dsp:nvSpPr>
        <dsp:cNvPr id="0" name=""/>
        <dsp:cNvSpPr/>
      </dsp:nvSpPr>
      <dsp:spPr>
        <a:xfrm>
          <a:off x="0" y="2128066"/>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18732-4FD7-4099-8877-20C5E359A76A}">
      <dsp:nvSpPr>
        <dsp:cNvPr id="0" name=""/>
        <dsp:cNvSpPr/>
      </dsp:nvSpPr>
      <dsp:spPr>
        <a:xfrm>
          <a:off x="514815" y="2510986"/>
          <a:ext cx="936029" cy="936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B0C31A-8C52-4EC2-8000-461830C14DC8}">
      <dsp:nvSpPr>
        <dsp:cNvPr id="0" name=""/>
        <dsp:cNvSpPr/>
      </dsp:nvSpPr>
      <dsp:spPr>
        <a:xfrm>
          <a:off x="1965660" y="2128066"/>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If </a:t>
          </a:r>
          <a:r>
            <a:rPr lang="en-US" sz="2500" i="1" kern="1200"/>
            <a:t>n</a:t>
          </a:r>
          <a:r>
            <a:rPr lang="en-US" sz="2500" kern="1200"/>
            <a:t> lines are required, an optimal assignment exists among the zeros. The algorithm stops.</a:t>
          </a:r>
        </a:p>
      </dsp:txBody>
      <dsp:txXfrm>
        <a:off x="1965660" y="2128066"/>
        <a:ext cx="5119127" cy="1701870"/>
      </dsp:txXfrm>
    </dsp:sp>
    <dsp:sp modelId="{B587931A-EFEB-47C1-AB61-8E5DFE933947}">
      <dsp:nvSpPr>
        <dsp:cNvPr id="0" name=""/>
        <dsp:cNvSpPr/>
      </dsp:nvSpPr>
      <dsp:spPr>
        <a:xfrm>
          <a:off x="0" y="4255404"/>
          <a:ext cx="7084788" cy="17018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9ED65-2411-4282-8C4E-2202440B1C51}">
      <dsp:nvSpPr>
        <dsp:cNvPr id="0" name=""/>
        <dsp:cNvSpPr/>
      </dsp:nvSpPr>
      <dsp:spPr>
        <a:xfrm>
          <a:off x="514815" y="4638325"/>
          <a:ext cx="936029" cy="936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810FAC-CD00-41BE-A5D2-1560EB6310CE}">
      <dsp:nvSpPr>
        <dsp:cNvPr id="0" name=""/>
        <dsp:cNvSpPr/>
      </dsp:nvSpPr>
      <dsp:spPr>
        <a:xfrm>
          <a:off x="1965660" y="4255404"/>
          <a:ext cx="5119127" cy="1701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115" tIns="180115" rIns="180115" bIns="180115" numCol="1" spcCol="1270" anchor="ctr" anchorCtr="0">
          <a:noAutofit/>
        </a:bodyPr>
        <a:lstStyle/>
        <a:p>
          <a:pPr marL="0" lvl="0" indent="0" algn="l" defTabSz="1111250">
            <a:lnSpc>
              <a:spcPct val="90000"/>
            </a:lnSpc>
            <a:spcBef>
              <a:spcPct val="0"/>
            </a:spcBef>
            <a:spcAft>
              <a:spcPct val="35000"/>
            </a:spcAft>
            <a:buNone/>
          </a:pPr>
          <a:r>
            <a:rPr lang="en-US" sz="2500" kern="1200"/>
            <a:t>If less than </a:t>
          </a:r>
          <a:r>
            <a:rPr lang="en-US" sz="2500" i="1" kern="1200"/>
            <a:t>n</a:t>
          </a:r>
          <a:r>
            <a:rPr lang="en-US" sz="2500" kern="1200"/>
            <a:t> lines are required, continue with Step 4.</a:t>
          </a:r>
        </a:p>
      </dsp:txBody>
      <dsp:txXfrm>
        <a:off x="1965660" y="4255404"/>
        <a:ext cx="5119127" cy="17018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September 2, 2021</a:t>
            </a:fld>
            <a:endParaRPr lang="en-US"/>
          </a:p>
        </p:txBody>
      </p:sp>
    </p:spTree>
    <p:extLst>
      <p:ext uri="{BB962C8B-B14F-4D97-AF65-F5344CB8AC3E}">
        <p14:creationId xmlns:p14="http://schemas.microsoft.com/office/powerpoint/2010/main" val="1182374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September 2,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5627959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September 2,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2187298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September 2, 2021</a:t>
            </a:fld>
            <a:endParaRPr lang="en-US"/>
          </a:p>
        </p:txBody>
      </p:sp>
    </p:spTree>
    <p:extLst>
      <p:ext uri="{BB962C8B-B14F-4D97-AF65-F5344CB8AC3E}">
        <p14:creationId xmlns:p14="http://schemas.microsoft.com/office/powerpoint/2010/main" val="3816576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September 2,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037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September 2,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15630117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September 2, 2021</a:t>
            </a:fld>
            <a:endParaRPr lang="en-US"/>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7816896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September 2,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a:t>
            </a:fld>
            <a:endParaRPr lang="en-US"/>
          </a:p>
        </p:txBody>
      </p:sp>
    </p:spTree>
    <p:extLst>
      <p:ext uri="{BB962C8B-B14F-4D97-AF65-F5344CB8AC3E}">
        <p14:creationId xmlns:p14="http://schemas.microsoft.com/office/powerpoint/2010/main" val="40857897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September 2,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1419935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September 2,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3030883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September 2,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a:t>
            </a:fld>
            <a:endParaRPr lang="en-US"/>
          </a:p>
        </p:txBody>
      </p:sp>
    </p:spTree>
    <p:extLst>
      <p:ext uri="{BB962C8B-B14F-4D97-AF65-F5344CB8AC3E}">
        <p14:creationId xmlns:p14="http://schemas.microsoft.com/office/powerpoint/2010/main" val="4178244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a:t>
            </a:fld>
            <a:endParaRPr lang="en-US"/>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September 2, 2021</a:t>
            </a:fld>
            <a:endParaRPr lang="en-US"/>
          </a:p>
        </p:txBody>
      </p:sp>
    </p:spTree>
    <p:extLst>
      <p:ext uri="{BB962C8B-B14F-4D97-AF65-F5344CB8AC3E}">
        <p14:creationId xmlns:p14="http://schemas.microsoft.com/office/powerpoint/2010/main" val="2641113554"/>
      </p:ext>
    </p:extLst>
  </p:cSld>
  <p:clrMap bg1="dk1" tx1="lt1" bg2="dk2" tx2="lt2" accent1="accent1" accent2="accent2" accent3="accent3" accent4="accent4" accent5="accent5" accent6="accent6" hlink="hlink" folHlink="folHlink"/>
  <p:sldLayoutIdLst>
    <p:sldLayoutId id="2147483680" r:id="rId1"/>
    <p:sldLayoutId id="2147483679" r:id="rId2"/>
    <p:sldLayoutId id="2147483678" r:id="rId3"/>
    <p:sldLayoutId id="2147483677" r:id="rId4"/>
    <p:sldLayoutId id="2147483676" r:id="rId5"/>
    <p:sldLayoutId id="2147483675" r:id="rId6"/>
    <p:sldLayoutId id="2147483674" r:id="rId7"/>
    <p:sldLayoutId id="2147483673" r:id="rId8"/>
    <p:sldLayoutId id="2147483672" r:id="rId9"/>
    <p:sldLayoutId id="2147483671" r:id="rId10"/>
    <p:sldLayoutId id="2147483670" r:id="rId11"/>
  </p:sldLayoutIdLst>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40000"/>
        </a:lnSpc>
        <a:spcBef>
          <a:spcPts val="1000"/>
        </a:spcBef>
        <a:buFont typeface="Calibri Light" panose="020F0302020204030204" pitchFamily="34" charset="0"/>
        <a:buChar char="→"/>
        <a:defRPr sz="1800" kern="1200">
          <a:solidFill>
            <a:schemeClr val="tx2">
              <a:alpha val="55000"/>
            </a:schemeClr>
          </a:solidFill>
          <a:latin typeface="+mn-lt"/>
          <a:ea typeface="+mn-ea"/>
          <a:cs typeface="+mn-cs"/>
        </a:defRPr>
      </a:lvl1pPr>
      <a:lvl2pPr marL="9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2pPr>
      <a:lvl3pPr marL="13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3pPr>
      <a:lvl4pPr marL="180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4pPr>
      <a:lvl5pPr marL="2250000" indent="-448056" algn="l" defTabSz="914400" rtl="0" eaLnBrk="1" latinLnBrk="0" hangingPunct="1">
        <a:lnSpc>
          <a:spcPct val="140000"/>
        </a:lnSpc>
        <a:spcBef>
          <a:spcPts val="500"/>
        </a:spcBef>
        <a:buFont typeface="Calibri Light" panose="020F0302020204030204" pitchFamily="34" charset="0"/>
        <a:buChar char="→"/>
        <a:defRPr sz="18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48BD8D-9E1F-4D07-B878-60BE729E11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45924" y="10"/>
            <a:ext cx="12191980" cy="6857990"/>
          </a:xfrm>
          <a:prstGeom prst="rect">
            <a:avLst/>
          </a:prstGeom>
        </p:spPr>
      </p:pic>
      <p:sp>
        <p:nvSpPr>
          <p:cNvPr id="11" name="Rectangle 10">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5412" y="894969"/>
            <a:ext cx="7380000" cy="2954655"/>
          </a:xfrm>
        </p:spPr>
        <p:txBody>
          <a:bodyPr>
            <a:normAutofit/>
          </a:bodyPr>
          <a:lstStyle/>
          <a:p>
            <a:r>
              <a:rPr lang="en-US">
                <a:ea typeface="Source Sans Pro Light"/>
              </a:rPr>
              <a:t>DeepSORT</a:t>
            </a:r>
            <a:endParaRPr lang="en-US"/>
          </a:p>
        </p:txBody>
      </p:sp>
      <p:sp>
        <p:nvSpPr>
          <p:cNvPr id="3" name="Subtitle 2"/>
          <p:cNvSpPr>
            <a:spLocks noGrp="1"/>
          </p:cNvSpPr>
          <p:nvPr>
            <p:ph type="subTitle" idx="1"/>
          </p:nvPr>
        </p:nvSpPr>
        <p:spPr>
          <a:xfrm>
            <a:off x="4385412" y="4471416"/>
            <a:ext cx="7380000" cy="1293303"/>
          </a:xfrm>
        </p:spPr>
        <p:txBody>
          <a:bodyPr vert="horz" lIns="0" tIns="0" rIns="91440" bIns="0" rtlCol="0" anchor="t">
            <a:normAutofit/>
          </a:bodyPr>
          <a:lstStyle/>
          <a:p>
            <a:r>
              <a:rPr lang="en-US">
                <a:solidFill>
                  <a:srgbClr val="F0F2F3"/>
                </a:solidFill>
                <a:ea typeface="Source Sans Pro"/>
              </a:rPr>
              <a:t>A Deep Dive</a:t>
            </a:r>
            <a:endParaRPr lang="en-US"/>
          </a:p>
        </p:txBody>
      </p:sp>
      <p:cxnSp>
        <p:nvCxnSpPr>
          <p:cNvPr id="13" name="Straight Connector 12">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371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3353E-AA65-4431-BBAB-39593CE76286}"/>
              </a:ext>
            </a:extLst>
          </p:cNvPr>
          <p:cNvSpPr>
            <a:spLocks noGrp="1"/>
          </p:cNvSpPr>
          <p:nvPr>
            <p:ph type="title"/>
          </p:nvPr>
        </p:nvSpPr>
        <p:spPr>
          <a:xfrm>
            <a:off x="448056" y="388800"/>
            <a:ext cx="11300532" cy="986400"/>
          </a:xfrm>
        </p:spPr>
        <p:txBody>
          <a:bodyPr anchor="b">
            <a:normAutofit/>
          </a:bodyPr>
          <a:lstStyle/>
          <a:p>
            <a:r>
              <a:rPr lang="en-US" sz="6400">
                <a:ea typeface="Source Sans Pro Light"/>
              </a:rPr>
              <a:t>The Kalman Filter</a:t>
            </a:r>
            <a:endParaRPr lang="en-US" sz="6400"/>
          </a:p>
        </p:txBody>
      </p:sp>
      <p:cxnSp>
        <p:nvCxnSpPr>
          <p:cNvPr id="25" name="Straight Connector 24">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C05F7E3E-71A2-47F3-B4A4-A9D7337869DA}"/>
              </a:ext>
            </a:extLst>
          </p:cNvPr>
          <p:cNvGraphicFramePr>
            <a:graphicFrameLocks noGrp="1"/>
          </p:cNvGraphicFramePr>
          <p:nvPr>
            <p:ph idx="1"/>
            <p:extLst>
              <p:ext uri="{D42A27DB-BD31-4B8C-83A1-F6EECF244321}">
                <p14:modId xmlns:p14="http://schemas.microsoft.com/office/powerpoint/2010/main" val="3143572965"/>
              </p:ext>
            </p:extLst>
          </p:nvPr>
        </p:nvGraphicFramePr>
        <p:xfrm>
          <a:off x="4366800" y="1944000"/>
          <a:ext cx="7380000" cy="400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1078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BBBD8-B2F9-4FE0-B50D-347A2B2AD018}"/>
              </a:ext>
            </a:extLst>
          </p:cNvPr>
          <p:cNvSpPr>
            <a:spLocks noGrp="1"/>
          </p:cNvSpPr>
          <p:nvPr>
            <p:ph type="title"/>
          </p:nvPr>
        </p:nvSpPr>
        <p:spPr>
          <a:xfrm>
            <a:off x="448056" y="388800"/>
            <a:ext cx="11300532" cy="986400"/>
          </a:xfrm>
        </p:spPr>
        <p:txBody>
          <a:bodyPr anchor="b">
            <a:normAutofit/>
          </a:bodyPr>
          <a:lstStyle/>
          <a:p>
            <a:r>
              <a:rPr lang="en-US" sz="6400">
                <a:ea typeface="Source Sans Pro Light"/>
              </a:rPr>
              <a:t>The Kalman filter</a:t>
            </a:r>
            <a:endParaRPr lang="en-US" sz="6400"/>
          </a:p>
        </p:txBody>
      </p:sp>
      <p:cxnSp>
        <p:nvCxnSpPr>
          <p:cNvPr id="19" name="Straight Connector 1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Graphic 13" descr="Chevron Arrows">
            <a:extLst>
              <a:ext uri="{FF2B5EF4-FFF2-40B4-BE49-F238E27FC236}">
                <a16:creationId xmlns:a16="http://schemas.microsoft.com/office/drawing/2014/main" id="{A0600737-DCC9-4C20-8F56-ECFEC37EC2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DD77F89E-E8F2-42BA-A2EF-35EA043DD305}"/>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r>
              <a:rPr lang="en-US" sz="3200">
                <a:solidFill>
                  <a:srgbClr val="F0F2F3"/>
                </a:solidFill>
                <a:ea typeface="+mn-lt"/>
                <a:cs typeface="+mn-lt"/>
              </a:rPr>
              <a:t> The variables have only absolute position and velocity factors, since we are assuming a simple linear velocity model.</a:t>
            </a:r>
            <a:endParaRPr lang="en-US" sz="3200">
              <a:solidFill>
                <a:srgbClr val="F0F2F3"/>
              </a:solidFill>
              <a:ea typeface="Source Sans Pro"/>
            </a:endParaRPr>
          </a:p>
        </p:txBody>
      </p:sp>
    </p:spTree>
    <p:extLst>
      <p:ext uri="{BB962C8B-B14F-4D97-AF65-F5344CB8AC3E}">
        <p14:creationId xmlns:p14="http://schemas.microsoft.com/office/powerpoint/2010/main" val="1369777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2B481-153F-4A3F-9CD9-5618A1FE4FD2}"/>
              </a:ext>
            </a:extLst>
          </p:cNvPr>
          <p:cNvSpPr>
            <a:spLocks noGrp="1"/>
          </p:cNvSpPr>
          <p:nvPr>
            <p:ph type="title"/>
          </p:nvPr>
        </p:nvSpPr>
        <p:spPr>
          <a:xfrm>
            <a:off x="448056" y="388800"/>
            <a:ext cx="11300532" cy="986400"/>
          </a:xfrm>
        </p:spPr>
        <p:txBody>
          <a:bodyPr anchor="b">
            <a:normAutofit/>
          </a:bodyPr>
          <a:lstStyle/>
          <a:p>
            <a:r>
              <a:rPr lang="en-US" sz="6400">
                <a:ea typeface="Source Sans Pro Light"/>
              </a:rPr>
              <a:t>The Kalman filter</a:t>
            </a:r>
            <a:endParaRPr lang="en-US" sz="6400"/>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BI Dashboard">
            <a:extLst>
              <a:ext uri="{FF2B5EF4-FFF2-40B4-BE49-F238E27FC236}">
                <a16:creationId xmlns:a16="http://schemas.microsoft.com/office/drawing/2014/main" id="{26E5C836-D7AD-4FAE-890F-3D0F7FB7B4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BFFC067C-D44D-49D5-B75A-C7EAA94D471B}"/>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r>
              <a:rPr lang="en-US" sz="3200">
                <a:solidFill>
                  <a:srgbClr val="F0F2F3"/>
                </a:solidFill>
                <a:ea typeface="+mn-lt"/>
                <a:cs typeface="+mn-lt"/>
              </a:rPr>
              <a:t>The Kalman filter helps us factor in the noise in detection and uses prior state in predicting a good fit for bounding boxes.</a:t>
            </a:r>
            <a:endParaRPr lang="en-US" sz="3200">
              <a:solidFill>
                <a:srgbClr val="F0F2F3"/>
              </a:solidFill>
              <a:ea typeface="Source Sans Pro"/>
            </a:endParaRPr>
          </a:p>
        </p:txBody>
      </p:sp>
    </p:spTree>
    <p:extLst>
      <p:ext uri="{BB962C8B-B14F-4D97-AF65-F5344CB8AC3E}">
        <p14:creationId xmlns:p14="http://schemas.microsoft.com/office/powerpoint/2010/main" val="23060215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F3FAD-7D21-40D0-BD4E-937F7051E40D}"/>
              </a:ext>
            </a:extLst>
          </p:cNvPr>
          <p:cNvSpPr>
            <a:spLocks noGrp="1"/>
          </p:cNvSpPr>
          <p:nvPr>
            <p:ph type="title"/>
          </p:nvPr>
        </p:nvSpPr>
        <p:spPr>
          <a:xfrm>
            <a:off x="448056" y="374904"/>
            <a:ext cx="11301984" cy="987552"/>
          </a:xfrm>
        </p:spPr>
        <p:txBody>
          <a:bodyPr>
            <a:normAutofit/>
          </a:bodyPr>
          <a:lstStyle/>
          <a:p>
            <a:r>
              <a:rPr lang="en-US" sz="6400">
                <a:ea typeface="Source Sans Pro Light"/>
              </a:rPr>
              <a:t>The Kalman Filter</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86623C-116A-49FA-A3BC-663696615F31}"/>
              </a:ext>
            </a:extLst>
          </p:cNvPr>
          <p:cNvSpPr>
            <a:spLocks noGrp="1"/>
          </p:cNvSpPr>
          <p:nvPr>
            <p:ph idx="1"/>
          </p:nvPr>
        </p:nvSpPr>
        <p:spPr>
          <a:xfrm>
            <a:off x="448056" y="1947672"/>
            <a:ext cx="11487829" cy="4005072"/>
          </a:xfrm>
        </p:spPr>
        <p:txBody>
          <a:bodyPr vert="horz" wrap="square" lIns="0" tIns="0" rIns="91440" bIns="0" rtlCol="0" anchor="t">
            <a:normAutofit/>
          </a:bodyPr>
          <a:lstStyle/>
          <a:p>
            <a:pPr marL="449580" indent="-447675"/>
            <a:r>
              <a:rPr lang="en-US" sz="2800">
                <a:solidFill>
                  <a:srgbClr val="F0F2F3"/>
                </a:solidFill>
                <a:ea typeface="+mn-lt"/>
                <a:cs typeface="+mn-lt"/>
              </a:rPr>
              <a:t>For each detection, we create a “Track”, that has all the necessary state information. </a:t>
            </a:r>
            <a:endParaRPr lang="en-US" sz="2800">
              <a:ea typeface="+mn-lt"/>
              <a:cs typeface="+mn-lt"/>
            </a:endParaRPr>
          </a:p>
          <a:p>
            <a:pPr marL="449580" indent="-447675"/>
            <a:r>
              <a:rPr lang="en-US" sz="2800">
                <a:solidFill>
                  <a:srgbClr val="F0F2F3"/>
                </a:solidFill>
                <a:ea typeface="+mn-lt"/>
                <a:cs typeface="+mn-lt"/>
              </a:rPr>
              <a:t>It also has a parameter to track and delete tracks that had their last successful detection long back, as those objects would have left the scene.</a:t>
            </a:r>
            <a:endParaRPr lang="en-US" sz="2800">
              <a:solidFill>
                <a:srgbClr val="F0F2F3"/>
              </a:solidFill>
              <a:ea typeface="Source Sans Pro"/>
            </a:endParaRPr>
          </a:p>
        </p:txBody>
      </p:sp>
    </p:spTree>
    <p:extLst>
      <p:ext uri="{BB962C8B-B14F-4D97-AF65-F5344CB8AC3E}">
        <p14:creationId xmlns:p14="http://schemas.microsoft.com/office/powerpoint/2010/main" val="5427332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76638-74F7-4B5B-B21F-684586D478CE}"/>
              </a:ext>
            </a:extLst>
          </p:cNvPr>
          <p:cNvSpPr>
            <a:spLocks noGrp="1"/>
          </p:cNvSpPr>
          <p:nvPr>
            <p:ph type="title"/>
          </p:nvPr>
        </p:nvSpPr>
        <p:spPr>
          <a:xfrm>
            <a:off x="448056" y="388800"/>
            <a:ext cx="11300532" cy="986400"/>
          </a:xfrm>
        </p:spPr>
        <p:txBody>
          <a:bodyPr anchor="b">
            <a:normAutofit fontScale="90000"/>
          </a:bodyPr>
          <a:lstStyle/>
          <a:p>
            <a:endParaRPr lang="en-US" sz="6400" b="1" i="0">
              <a:ea typeface="Source Sans Pro Light"/>
            </a:endParaRPr>
          </a:p>
          <a:p>
            <a:r>
              <a:rPr lang="en-US" sz="6400" b="1">
                <a:ea typeface="+mj-lt"/>
                <a:cs typeface="+mj-lt"/>
              </a:rPr>
              <a:t>The assignment problem</a:t>
            </a:r>
            <a:endParaRPr lang="en-US"/>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Search">
            <a:extLst>
              <a:ext uri="{FF2B5EF4-FFF2-40B4-BE49-F238E27FC236}">
                <a16:creationId xmlns:a16="http://schemas.microsoft.com/office/drawing/2014/main" id="{4F6BBBFB-9AF4-4981-BE3C-9E5297E3EB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74F26EFD-CC15-4000-A74D-B582A7792601}"/>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r>
              <a:rPr lang="en-US" sz="2800">
                <a:solidFill>
                  <a:srgbClr val="F0F2F3"/>
                </a:solidFill>
                <a:ea typeface="+mn-lt"/>
                <a:cs typeface="+mn-lt"/>
              </a:rPr>
              <a:t>Now that we have the new bounding boxes tracked from the Kalman filter, the next problem lies in associating new detections with the new predictions.</a:t>
            </a:r>
            <a:endParaRPr lang="en-US" sz="2000">
              <a:solidFill>
                <a:srgbClr val="F0F2F3">
                  <a:alpha val="55000"/>
                </a:srgbClr>
              </a:solidFill>
              <a:ea typeface="Source Sans Pro"/>
            </a:endParaRPr>
          </a:p>
        </p:txBody>
      </p:sp>
    </p:spTree>
    <p:extLst>
      <p:ext uri="{BB962C8B-B14F-4D97-AF65-F5344CB8AC3E}">
        <p14:creationId xmlns:p14="http://schemas.microsoft.com/office/powerpoint/2010/main" val="153498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 on green pastel background">
            <a:extLst>
              <a:ext uri="{FF2B5EF4-FFF2-40B4-BE49-F238E27FC236}">
                <a16:creationId xmlns:a16="http://schemas.microsoft.com/office/drawing/2014/main" id="{2198843B-6538-4FC4-874F-F6E88A7A7D76}"/>
              </a:ext>
            </a:extLst>
          </p:cNvPr>
          <p:cNvPicPr>
            <a:picLocks noChangeAspect="1"/>
          </p:cNvPicPr>
          <p:nvPr/>
        </p:nvPicPr>
        <p:blipFill rotWithShape="1">
          <a:blip r:embed="rId2"/>
          <a:srcRect t="5021" r="-2" b="1997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26DF4-F6F5-4CEB-9E3C-EB50FC319AAE}"/>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b="1"/>
              <a:t>The assignment problem</a:t>
            </a:r>
            <a:endParaRPr lang="en-US"/>
          </a:p>
          <a:p>
            <a:pPr>
              <a:lnSpc>
                <a:spcPct val="100000"/>
              </a:lnSpc>
            </a:pPr>
            <a:endParaRPr lang="en-US"/>
          </a:p>
        </p:txBody>
      </p:sp>
      <p:cxnSp>
        <p:nvCxnSpPr>
          <p:cNvPr id="14" name="Straight Connector 13">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09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AB2F5-CB18-4CB4-B1FD-5BF905F21BEC}"/>
              </a:ext>
            </a:extLst>
          </p:cNvPr>
          <p:cNvSpPr>
            <a:spLocks noGrp="1"/>
          </p:cNvSpPr>
          <p:nvPr>
            <p:ph type="title"/>
          </p:nvPr>
        </p:nvSpPr>
        <p:spPr>
          <a:xfrm>
            <a:off x="448056" y="388800"/>
            <a:ext cx="11300532" cy="986400"/>
          </a:xfrm>
        </p:spPr>
        <p:txBody>
          <a:bodyPr anchor="b">
            <a:normAutofit fontScale="90000"/>
          </a:bodyPr>
          <a:lstStyle/>
          <a:p>
            <a:endParaRPr lang="en-US" sz="6400" b="1" i="0">
              <a:ea typeface="Source Sans Pro Light"/>
            </a:endParaRPr>
          </a:p>
          <a:p>
            <a:r>
              <a:rPr lang="en-US" sz="6400" b="1" i="0">
                <a:ea typeface="+mj-lt"/>
                <a:cs typeface="+mj-lt"/>
              </a:rPr>
              <a:t>The assignment problem</a:t>
            </a:r>
            <a:endParaRPr lang="en-US"/>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Person with Idea">
            <a:extLst>
              <a:ext uri="{FF2B5EF4-FFF2-40B4-BE49-F238E27FC236}">
                <a16:creationId xmlns:a16="http://schemas.microsoft.com/office/drawing/2014/main" id="{6068291F-6854-41D8-A40B-81C9B75269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5EC97BAC-C8C0-4551-AEBB-F5A7928DABBD}"/>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r>
              <a:rPr lang="en-US" sz="2800">
                <a:solidFill>
                  <a:srgbClr val="F0F2F3"/>
                </a:solidFill>
                <a:ea typeface="+mn-lt"/>
                <a:cs typeface="+mn-lt"/>
              </a:rPr>
              <a:t>Since they are processed independently, we have no idea on how to associate </a:t>
            </a:r>
            <a:r>
              <a:rPr lang="en-US" sz="2800" i="1" err="1">
                <a:solidFill>
                  <a:srgbClr val="F0F2F3"/>
                </a:solidFill>
                <a:ea typeface="+mn-lt"/>
                <a:cs typeface="+mn-lt"/>
              </a:rPr>
              <a:t>track_i</a:t>
            </a:r>
            <a:r>
              <a:rPr lang="en-US" sz="2800">
                <a:solidFill>
                  <a:srgbClr val="F0F2F3"/>
                </a:solidFill>
                <a:ea typeface="+mn-lt"/>
                <a:cs typeface="+mn-lt"/>
              </a:rPr>
              <a:t>  with incoming </a:t>
            </a:r>
            <a:r>
              <a:rPr lang="en-US" sz="2800" i="1" err="1">
                <a:solidFill>
                  <a:srgbClr val="F0F2F3"/>
                </a:solidFill>
                <a:ea typeface="+mn-lt"/>
                <a:cs typeface="+mn-lt"/>
              </a:rPr>
              <a:t>detection_k</a:t>
            </a:r>
            <a:r>
              <a:rPr lang="en-US" sz="2800">
                <a:solidFill>
                  <a:srgbClr val="F0F2F3"/>
                </a:solidFill>
                <a:ea typeface="+mn-lt"/>
                <a:cs typeface="+mn-lt"/>
              </a:rPr>
              <a:t>.</a:t>
            </a:r>
            <a:endParaRPr lang="en-US" sz="2800">
              <a:solidFill>
                <a:srgbClr val="F0F2F3"/>
              </a:solidFill>
              <a:ea typeface="Source Sans Pro"/>
            </a:endParaRPr>
          </a:p>
        </p:txBody>
      </p:sp>
    </p:spTree>
    <p:extLst>
      <p:ext uri="{BB962C8B-B14F-4D97-AF65-F5344CB8AC3E}">
        <p14:creationId xmlns:p14="http://schemas.microsoft.com/office/powerpoint/2010/main" val="1712185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A5486-BD20-46E9-8E49-467747E7CED6}"/>
              </a:ext>
            </a:extLst>
          </p:cNvPr>
          <p:cNvSpPr>
            <a:spLocks noGrp="1"/>
          </p:cNvSpPr>
          <p:nvPr>
            <p:ph type="title"/>
          </p:nvPr>
        </p:nvSpPr>
        <p:spPr>
          <a:xfrm>
            <a:off x="448056" y="388800"/>
            <a:ext cx="11300532" cy="986400"/>
          </a:xfrm>
        </p:spPr>
        <p:txBody>
          <a:bodyPr anchor="b">
            <a:normAutofit/>
          </a:bodyPr>
          <a:lstStyle/>
          <a:p>
            <a:r>
              <a:rPr lang="en-US" sz="6400" b="1" i="0">
                <a:ea typeface="+mj-lt"/>
                <a:cs typeface="+mj-lt"/>
              </a:rPr>
              <a:t>The assignment problem</a:t>
            </a:r>
            <a:endParaRPr lang="en-US" sz="6400"/>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Bar chart">
            <a:extLst>
              <a:ext uri="{FF2B5EF4-FFF2-40B4-BE49-F238E27FC236}">
                <a16:creationId xmlns:a16="http://schemas.microsoft.com/office/drawing/2014/main" id="{29B6CE99-F0FC-42AE-85CA-D1780DF026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EAB5A72D-1946-44CE-B542-D340FBCB5925}"/>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r>
              <a:rPr lang="en-US" sz="2800">
                <a:solidFill>
                  <a:srgbClr val="F0F2F3"/>
                </a:solidFill>
                <a:ea typeface="+mn-lt"/>
                <a:cs typeface="+mn-lt"/>
              </a:rPr>
              <a:t>To solve this, we need 2 things: A </a:t>
            </a:r>
            <a:r>
              <a:rPr lang="en-US" sz="2800" i="1">
                <a:solidFill>
                  <a:srgbClr val="F0F2F3"/>
                </a:solidFill>
                <a:ea typeface="+mn-lt"/>
                <a:cs typeface="+mn-lt"/>
              </a:rPr>
              <a:t>distance metric</a:t>
            </a:r>
            <a:r>
              <a:rPr lang="en-US" sz="2800">
                <a:solidFill>
                  <a:srgbClr val="F0F2F3"/>
                </a:solidFill>
                <a:ea typeface="+mn-lt"/>
                <a:cs typeface="+mn-lt"/>
              </a:rPr>
              <a:t> to quantify the association and an </a:t>
            </a:r>
            <a:r>
              <a:rPr lang="en-US" sz="2800" i="1">
                <a:solidFill>
                  <a:srgbClr val="F0F2F3"/>
                </a:solidFill>
                <a:ea typeface="+mn-lt"/>
                <a:cs typeface="+mn-lt"/>
              </a:rPr>
              <a:t>efficient algorithm</a:t>
            </a:r>
            <a:r>
              <a:rPr lang="en-US" sz="2800">
                <a:solidFill>
                  <a:srgbClr val="F0F2F3"/>
                </a:solidFill>
                <a:ea typeface="+mn-lt"/>
                <a:cs typeface="+mn-lt"/>
              </a:rPr>
              <a:t> to associate the data.</a:t>
            </a:r>
            <a:endParaRPr lang="en-US" sz="2800">
              <a:solidFill>
                <a:srgbClr val="F0F2F3"/>
              </a:solidFill>
              <a:ea typeface="Source Sans Pro"/>
            </a:endParaRPr>
          </a:p>
        </p:txBody>
      </p:sp>
    </p:spTree>
    <p:extLst>
      <p:ext uri="{BB962C8B-B14F-4D97-AF65-F5344CB8AC3E}">
        <p14:creationId xmlns:p14="http://schemas.microsoft.com/office/powerpoint/2010/main" val="3693653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 up of ruler">
            <a:extLst>
              <a:ext uri="{FF2B5EF4-FFF2-40B4-BE49-F238E27FC236}">
                <a16:creationId xmlns:a16="http://schemas.microsoft.com/office/drawing/2014/main" id="{D835FF3A-04FB-49F0-9A93-19DB0B29ED95}"/>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B23DF-9A3A-4AC1-B8D4-AFF163CDE6CE}"/>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sz="6400" b="1"/>
              <a:t>The distance metric</a:t>
            </a:r>
            <a:endParaRPr lang="en-US" sz="6400"/>
          </a:p>
          <a:p>
            <a:pPr>
              <a:lnSpc>
                <a:spcPct val="100000"/>
              </a:lnSpc>
            </a:pPr>
            <a:endParaRPr lang="en-US" sz="6400"/>
          </a:p>
        </p:txBody>
      </p:sp>
      <p:cxnSp>
        <p:nvCxnSpPr>
          <p:cNvPr id="24" name="Straight Connector 23">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3511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438AF-246D-45D7-8F64-AE562267B43B}"/>
              </a:ext>
            </a:extLst>
          </p:cNvPr>
          <p:cNvSpPr>
            <a:spLocks noGrp="1"/>
          </p:cNvSpPr>
          <p:nvPr>
            <p:ph type="title"/>
          </p:nvPr>
        </p:nvSpPr>
        <p:spPr>
          <a:xfrm>
            <a:off x="448056" y="388800"/>
            <a:ext cx="11300532" cy="986400"/>
          </a:xfrm>
        </p:spPr>
        <p:txBody>
          <a:bodyPr anchor="b">
            <a:normAutofit/>
          </a:bodyPr>
          <a:lstStyle/>
          <a:p>
            <a:r>
              <a:rPr lang="en-US" sz="6400" b="1">
                <a:ea typeface="+mj-lt"/>
                <a:cs typeface="+mj-lt"/>
              </a:rPr>
              <a:t>The distance metric</a:t>
            </a:r>
            <a:endParaRPr lang="en-US" sz="6400"/>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Collapse Menu">
            <a:extLst>
              <a:ext uri="{FF2B5EF4-FFF2-40B4-BE49-F238E27FC236}">
                <a16:creationId xmlns:a16="http://schemas.microsoft.com/office/drawing/2014/main" id="{CFD46846-1E5B-4346-8AE9-C95518006C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9249" y="2059200"/>
            <a:ext cx="3891600" cy="3891600"/>
          </a:xfrm>
          <a:prstGeom prst="rect">
            <a:avLst/>
          </a:prstGeom>
        </p:spPr>
      </p:pic>
      <p:sp>
        <p:nvSpPr>
          <p:cNvPr id="3" name="Content Placeholder 2">
            <a:extLst>
              <a:ext uri="{FF2B5EF4-FFF2-40B4-BE49-F238E27FC236}">
                <a16:creationId xmlns:a16="http://schemas.microsoft.com/office/drawing/2014/main" id="{2FF3FFAD-6E4F-465B-A6DB-C66C95B4AE1F}"/>
              </a:ext>
            </a:extLst>
          </p:cNvPr>
          <p:cNvSpPr>
            <a:spLocks noGrp="1"/>
          </p:cNvSpPr>
          <p:nvPr>
            <p:ph idx="1"/>
          </p:nvPr>
        </p:nvSpPr>
        <p:spPr>
          <a:xfrm>
            <a:off x="6311900" y="1944000"/>
            <a:ext cx="5434900" cy="4006800"/>
          </a:xfrm>
        </p:spPr>
        <p:txBody>
          <a:bodyPr vert="horz" wrap="square" lIns="0" tIns="0" rIns="91440" bIns="0" rtlCol="0" anchor="t">
            <a:normAutofit/>
          </a:bodyPr>
          <a:lstStyle/>
          <a:p>
            <a:pPr marL="449580" indent="-447675"/>
            <a:r>
              <a:rPr lang="en-US" sz="2800">
                <a:solidFill>
                  <a:srgbClr val="F0F2F3"/>
                </a:solidFill>
                <a:ea typeface="+mn-lt"/>
                <a:cs typeface="+mn-lt"/>
              </a:rPr>
              <a:t>The authors decided to use the squared Mahala Nobis distance (effective metric when dealing with distributions)  to incorporate the uncertainties from the Kalman filter. </a:t>
            </a:r>
            <a:endParaRPr lang="en-US" sz="2800">
              <a:solidFill>
                <a:srgbClr val="F0F2F3"/>
              </a:solidFill>
              <a:ea typeface="Source Sans Pro"/>
            </a:endParaRPr>
          </a:p>
        </p:txBody>
      </p:sp>
    </p:spTree>
    <p:extLst>
      <p:ext uri="{BB962C8B-B14F-4D97-AF65-F5344CB8AC3E}">
        <p14:creationId xmlns:p14="http://schemas.microsoft.com/office/powerpoint/2010/main" val="1667137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662A1B21-D61E-46FC-BDD1-2FAE49F8B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aper ship leading among white ships">
            <a:extLst>
              <a:ext uri="{FF2B5EF4-FFF2-40B4-BE49-F238E27FC236}">
                <a16:creationId xmlns:a16="http://schemas.microsoft.com/office/drawing/2014/main" id="{9627BDE2-228E-4181-8918-F5AF83F6281E}"/>
              </a:ext>
            </a:extLst>
          </p:cNvPr>
          <p:cNvPicPr>
            <a:picLocks noChangeAspect="1"/>
          </p:cNvPicPr>
          <p:nvPr/>
        </p:nvPicPr>
        <p:blipFill rotWithShape="1">
          <a:blip r:embed="rId2"/>
          <a:srcRect t="15605" r="-2" b="-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0000"/>
            <a:ext cx="6311901"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06C14-F298-4F31-8E32-43E6A759D6B4}"/>
              </a:ext>
            </a:extLst>
          </p:cNvPr>
          <p:cNvSpPr>
            <a:spLocks noGrp="1"/>
          </p:cNvSpPr>
          <p:nvPr>
            <p:ph type="title"/>
          </p:nvPr>
        </p:nvSpPr>
        <p:spPr>
          <a:xfrm>
            <a:off x="450000" y="894969"/>
            <a:ext cx="5430100" cy="2954655"/>
          </a:xfrm>
        </p:spPr>
        <p:txBody>
          <a:bodyPr vert="horz" lIns="0" tIns="0" rIns="0" bIns="0" rtlCol="0" anchor="b">
            <a:normAutofit/>
          </a:bodyPr>
          <a:lstStyle/>
          <a:p>
            <a:pPr>
              <a:lnSpc>
                <a:spcPct val="100000"/>
              </a:lnSpc>
            </a:pPr>
            <a:r>
              <a:rPr lang="en-US" sz="6400"/>
              <a:t>Introduction</a:t>
            </a:r>
          </a:p>
        </p:txBody>
      </p:sp>
      <p:cxnSp>
        <p:nvCxnSpPr>
          <p:cNvPr id="15" name="Straight Connector 14">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186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4D82B-BF15-4FE8-9A60-BD9211321B13}"/>
              </a:ext>
            </a:extLst>
          </p:cNvPr>
          <p:cNvSpPr>
            <a:spLocks noGrp="1"/>
          </p:cNvSpPr>
          <p:nvPr>
            <p:ph type="title"/>
          </p:nvPr>
        </p:nvSpPr>
        <p:spPr>
          <a:xfrm>
            <a:off x="448056" y="388800"/>
            <a:ext cx="11300532" cy="986400"/>
          </a:xfrm>
        </p:spPr>
        <p:txBody>
          <a:bodyPr anchor="b">
            <a:normAutofit fontScale="90000"/>
          </a:bodyPr>
          <a:lstStyle/>
          <a:p>
            <a:endParaRPr lang="en-US" sz="6400" b="1">
              <a:ea typeface="+mj-lt"/>
              <a:cs typeface="+mj-lt"/>
            </a:endParaRPr>
          </a:p>
          <a:p>
            <a:r>
              <a:rPr lang="en-US" sz="6400" b="1">
                <a:ea typeface="+mj-lt"/>
                <a:cs typeface="+mj-lt"/>
              </a:rPr>
              <a:t>The distance metric</a:t>
            </a:r>
            <a:endParaRPr lang="en-US"/>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Drawing Compass">
            <a:extLst>
              <a:ext uri="{FF2B5EF4-FFF2-40B4-BE49-F238E27FC236}">
                <a16:creationId xmlns:a16="http://schemas.microsoft.com/office/drawing/2014/main" id="{9F4CE01B-B940-4122-A6B7-CF58B917E0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9249" y="2059200"/>
            <a:ext cx="3891600" cy="3891600"/>
          </a:xfrm>
          <a:prstGeom prst="rect">
            <a:avLst/>
          </a:prstGeom>
        </p:spPr>
      </p:pic>
      <p:sp>
        <p:nvSpPr>
          <p:cNvPr id="3" name="Content Placeholder 2">
            <a:extLst>
              <a:ext uri="{FF2B5EF4-FFF2-40B4-BE49-F238E27FC236}">
                <a16:creationId xmlns:a16="http://schemas.microsoft.com/office/drawing/2014/main" id="{2F3B75F4-1FBA-424A-9D89-D874956701BA}"/>
              </a:ext>
            </a:extLst>
          </p:cNvPr>
          <p:cNvSpPr>
            <a:spLocks noGrp="1"/>
          </p:cNvSpPr>
          <p:nvPr>
            <p:ph idx="1"/>
          </p:nvPr>
        </p:nvSpPr>
        <p:spPr>
          <a:xfrm>
            <a:off x="6311900" y="1944000"/>
            <a:ext cx="5434900" cy="4006800"/>
          </a:xfrm>
        </p:spPr>
        <p:txBody>
          <a:bodyPr vert="horz" wrap="square" lIns="0" tIns="0" rIns="91440" bIns="0" rtlCol="0" anchor="t">
            <a:noAutofit/>
          </a:bodyPr>
          <a:lstStyle/>
          <a:p>
            <a:pPr marL="449580" indent="-447675"/>
            <a:r>
              <a:rPr lang="en-US" sz="2400">
                <a:solidFill>
                  <a:srgbClr val="F0F2F3"/>
                </a:solidFill>
                <a:ea typeface="+mn-lt"/>
                <a:cs typeface="+mn-lt"/>
              </a:rPr>
              <a:t>Thresholding this distance can give us a very good idea on the actual associations. </a:t>
            </a:r>
            <a:endParaRPr lang="en-US" sz="2400">
              <a:ea typeface="+mn-lt"/>
              <a:cs typeface="+mn-lt"/>
            </a:endParaRPr>
          </a:p>
          <a:p>
            <a:pPr marL="449580" indent="-447675"/>
            <a:r>
              <a:rPr lang="en-US" sz="2400">
                <a:solidFill>
                  <a:srgbClr val="F0F2F3"/>
                </a:solidFill>
                <a:ea typeface="+mn-lt"/>
                <a:cs typeface="+mn-lt"/>
              </a:rPr>
              <a:t>This metric is more accurate than say, Euclidean distance as we are effectively measuring distance between 2 distributions (remember that everything is distribution under Kalman!)</a:t>
            </a:r>
            <a:endParaRPr lang="en-US" sz="2400">
              <a:solidFill>
                <a:srgbClr val="F0F2F3"/>
              </a:solidFill>
              <a:ea typeface="Source Sans Pro"/>
            </a:endParaRPr>
          </a:p>
        </p:txBody>
      </p:sp>
    </p:spTree>
    <p:extLst>
      <p:ext uri="{BB962C8B-B14F-4D97-AF65-F5344CB8AC3E}">
        <p14:creationId xmlns:p14="http://schemas.microsoft.com/office/powerpoint/2010/main" val="41493030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 name="Rectangle 10">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Yellow paper aeroplane flying the opposite way as many grey paper aeroplanes">
            <a:extLst>
              <a:ext uri="{FF2B5EF4-FFF2-40B4-BE49-F238E27FC236}">
                <a16:creationId xmlns:a16="http://schemas.microsoft.com/office/drawing/2014/main" id="{2A9C8D6D-2A16-47CB-BCB3-80B3ECE5731B}"/>
              </a:ext>
            </a:extLst>
          </p:cNvPr>
          <p:cNvPicPr>
            <a:picLocks noChangeAspect="1"/>
          </p:cNvPicPr>
          <p:nvPr/>
        </p:nvPicPr>
        <p:blipFill rotWithShape="1">
          <a:blip r:embed="rId2"/>
          <a:srcRect t="8753" r="-2" b="6850"/>
          <a:stretch/>
        </p:blipFill>
        <p:spPr>
          <a:xfrm>
            <a:off x="1" y="1"/>
            <a:ext cx="12192000" cy="6857999"/>
          </a:xfrm>
          <a:prstGeom prst="rect">
            <a:avLst/>
          </a:prstGeom>
        </p:spPr>
      </p:pic>
      <p:sp>
        <p:nvSpPr>
          <p:cNvPr id="10" name="Rectangle 12">
            <a:extLst>
              <a:ext uri="{FF2B5EF4-FFF2-40B4-BE49-F238E27FC236}">
                <a16:creationId xmlns:a16="http://schemas.microsoft.com/office/drawing/2014/main" id="{54B995A6-4802-435A-B06E-300075505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3119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F9C74-EE9B-4733-89E0-186C92F0B7ED}"/>
              </a:ext>
            </a:extLst>
          </p:cNvPr>
          <p:cNvSpPr>
            <a:spLocks noGrp="1"/>
          </p:cNvSpPr>
          <p:nvPr>
            <p:ph type="title"/>
          </p:nvPr>
        </p:nvSpPr>
        <p:spPr>
          <a:xfrm>
            <a:off x="448056" y="655200"/>
            <a:ext cx="5432044" cy="1969200"/>
          </a:xfrm>
        </p:spPr>
        <p:txBody>
          <a:bodyPr vert="horz" lIns="0" tIns="0" rIns="0" bIns="0" rtlCol="0" anchor="b">
            <a:normAutofit/>
          </a:bodyPr>
          <a:lstStyle/>
          <a:p>
            <a:r>
              <a:rPr lang="en-US" sz="4000" b="1"/>
              <a:t>What’s wrong with using Euclidean Distance for Multivariate data?</a:t>
            </a:r>
            <a:endParaRPr lang="en-US" sz="4000"/>
          </a:p>
          <a:p>
            <a:endParaRPr lang="en-US" sz="4000"/>
          </a:p>
        </p:txBody>
      </p:sp>
      <p:cxnSp>
        <p:nvCxnSpPr>
          <p:cNvPr id="12" name="Straight Connector 14">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834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4" descr="Chart, line chart, scatter chart&#10;&#10;Description automatically generated">
            <a:extLst>
              <a:ext uri="{FF2B5EF4-FFF2-40B4-BE49-F238E27FC236}">
                <a16:creationId xmlns:a16="http://schemas.microsoft.com/office/drawing/2014/main" id="{AFF7D373-2D2F-4051-92EA-5B06C8B29445}"/>
              </a:ext>
            </a:extLst>
          </p:cNvPr>
          <p:cNvPicPr>
            <a:picLocks noChangeAspect="1"/>
          </p:cNvPicPr>
          <p:nvPr/>
        </p:nvPicPr>
        <p:blipFill>
          <a:blip r:embed="rId2"/>
          <a:stretch>
            <a:fillRect/>
          </a:stretch>
        </p:blipFill>
        <p:spPr>
          <a:xfrm>
            <a:off x="449999" y="2520824"/>
            <a:ext cx="7374789" cy="2968352"/>
          </a:xfrm>
          <a:prstGeom prst="rect">
            <a:avLst/>
          </a:prstGeom>
        </p:spPr>
      </p:pic>
      <p:sp>
        <p:nvSpPr>
          <p:cNvPr id="3" name="Content Placeholder 2">
            <a:extLst>
              <a:ext uri="{FF2B5EF4-FFF2-40B4-BE49-F238E27FC236}">
                <a16:creationId xmlns:a16="http://schemas.microsoft.com/office/drawing/2014/main" id="{471C453A-2918-42F7-A266-12C93519CBF2}"/>
              </a:ext>
            </a:extLst>
          </p:cNvPr>
          <p:cNvSpPr>
            <a:spLocks noGrp="1"/>
          </p:cNvSpPr>
          <p:nvPr>
            <p:ph idx="1"/>
          </p:nvPr>
        </p:nvSpPr>
        <p:spPr>
          <a:xfrm>
            <a:off x="8256588" y="1944000"/>
            <a:ext cx="3490212" cy="4006800"/>
          </a:xfrm>
        </p:spPr>
        <p:txBody>
          <a:bodyPr vert="horz" lIns="0" tIns="0" rIns="91440" bIns="0" rtlCol="0">
            <a:normAutofit/>
          </a:bodyPr>
          <a:lstStyle/>
          <a:p>
            <a:pPr marL="449580" indent="-447675"/>
            <a:r>
              <a:rPr lang="en-US">
                <a:ea typeface="+mn-lt"/>
                <a:cs typeface="+mn-lt"/>
              </a:rPr>
              <a:t>the Euclidean distance between a point and the center of the points (distribution) can give little or misleading information about how close a point really is to the cluster.</a:t>
            </a:r>
          </a:p>
          <a:p>
            <a:pPr marL="449580" indent="-447675"/>
            <a:endParaRPr lang="en-US">
              <a:ea typeface="Source Sans Pro"/>
            </a:endParaRPr>
          </a:p>
        </p:txBody>
      </p:sp>
    </p:spTree>
    <p:extLst>
      <p:ext uri="{BB962C8B-B14F-4D97-AF65-F5344CB8AC3E}">
        <p14:creationId xmlns:p14="http://schemas.microsoft.com/office/powerpoint/2010/main" val="35564883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CFC294A-7FF8-4114-B0AD-F3B7F15E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1BF818-B9CB-48BB-9A00-0E1B4938C44C}"/>
              </a:ext>
            </a:extLst>
          </p:cNvPr>
          <p:cNvSpPr>
            <a:spLocks noGrp="1"/>
          </p:cNvSpPr>
          <p:nvPr>
            <p:ph type="title"/>
          </p:nvPr>
        </p:nvSpPr>
        <p:spPr>
          <a:xfrm>
            <a:off x="448056" y="226800"/>
            <a:ext cx="11301984" cy="984885"/>
          </a:xfrm>
        </p:spPr>
        <p:txBody>
          <a:bodyPr>
            <a:normAutofit/>
          </a:bodyPr>
          <a:lstStyle/>
          <a:p>
            <a:r>
              <a:rPr lang="en-US" sz="6400">
                <a:ea typeface="Source Sans Pro Light"/>
              </a:rPr>
              <a:t>The Euclidean Distance</a:t>
            </a:r>
            <a:endParaRPr lang="en-US" sz="6400"/>
          </a:p>
        </p:txBody>
      </p:sp>
      <p:cxnSp>
        <p:nvCxnSpPr>
          <p:cNvPr id="11" name="Straight Connector 10">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FA613E6-E65E-48F4-AA54-3AEDB0DBFF6B}"/>
              </a:ext>
            </a:extLst>
          </p:cNvPr>
          <p:cNvGraphicFramePr>
            <a:graphicFrameLocks noGrp="1"/>
          </p:cNvGraphicFramePr>
          <p:nvPr>
            <p:ph idx="1"/>
            <p:extLst>
              <p:ext uri="{D42A27DB-BD31-4B8C-83A1-F6EECF244321}">
                <p14:modId xmlns:p14="http://schemas.microsoft.com/office/powerpoint/2010/main" val="3369914549"/>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88261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CFC294A-7FF8-4114-B0AD-F3B7F15E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7BD256-EBB4-40A9-9F0C-96928257D35E}"/>
              </a:ext>
            </a:extLst>
          </p:cNvPr>
          <p:cNvSpPr>
            <a:spLocks noGrp="1"/>
          </p:cNvSpPr>
          <p:nvPr>
            <p:ph type="title"/>
          </p:nvPr>
        </p:nvSpPr>
        <p:spPr>
          <a:xfrm>
            <a:off x="448056" y="226800"/>
            <a:ext cx="11301984" cy="984885"/>
          </a:xfrm>
        </p:spPr>
        <p:txBody>
          <a:bodyPr>
            <a:normAutofit/>
          </a:bodyPr>
          <a:lstStyle/>
          <a:p>
            <a:r>
              <a:rPr lang="en-US" sz="6400">
                <a:ea typeface="+mj-lt"/>
                <a:cs typeface="+mj-lt"/>
              </a:rPr>
              <a:t>The Euclidean Distance</a:t>
            </a:r>
            <a:endParaRPr lang="en-US" sz="6400" i="0">
              <a:ea typeface="+mj-lt"/>
              <a:cs typeface="+mj-lt"/>
            </a:endParaRPr>
          </a:p>
          <a:p>
            <a:endParaRPr lang="en-US" sz="6400">
              <a:ea typeface="Source Sans Pro Light"/>
            </a:endParaRPr>
          </a:p>
        </p:txBody>
      </p:sp>
      <p:cxnSp>
        <p:nvCxnSpPr>
          <p:cNvPr id="11" name="Straight Connector 10">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2BC79C7-8980-400E-8089-3F7BD51D70F5}"/>
              </a:ext>
            </a:extLst>
          </p:cNvPr>
          <p:cNvGraphicFramePr>
            <a:graphicFrameLocks noGrp="1"/>
          </p:cNvGraphicFramePr>
          <p:nvPr>
            <p:ph idx="1"/>
            <p:extLst>
              <p:ext uri="{D42A27DB-BD31-4B8C-83A1-F6EECF244321}">
                <p14:modId xmlns:p14="http://schemas.microsoft.com/office/powerpoint/2010/main" val="568739688"/>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8335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9C82E-F195-4293-B966-06AD460C0059}"/>
              </a:ext>
            </a:extLst>
          </p:cNvPr>
          <p:cNvSpPr>
            <a:spLocks noGrp="1"/>
          </p:cNvSpPr>
          <p:nvPr>
            <p:ph type="title"/>
          </p:nvPr>
        </p:nvSpPr>
        <p:spPr>
          <a:xfrm>
            <a:off x="8423988" y="388799"/>
            <a:ext cx="2854800" cy="5965199"/>
          </a:xfrm>
        </p:spPr>
        <p:txBody>
          <a:bodyPr>
            <a:normAutofit/>
          </a:bodyPr>
          <a:lstStyle/>
          <a:p>
            <a:r>
              <a:rPr lang="en-US">
                <a:ea typeface="+mj-lt"/>
                <a:cs typeface="+mj-lt"/>
              </a:rPr>
              <a:t>The Euclidean Distance</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3988"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EB0DF17-93AA-49F7-81C0-DC67E44F5239}"/>
              </a:ext>
            </a:extLst>
          </p:cNvPr>
          <p:cNvGraphicFramePr>
            <a:graphicFrameLocks noGrp="1"/>
          </p:cNvGraphicFramePr>
          <p:nvPr>
            <p:ph idx="1"/>
            <p:extLst>
              <p:ext uri="{D42A27DB-BD31-4B8C-83A1-F6EECF244321}">
                <p14:modId xmlns:p14="http://schemas.microsoft.com/office/powerpoint/2010/main" val="4085975171"/>
              </p:ext>
            </p:extLst>
          </p:nvPr>
        </p:nvGraphicFramePr>
        <p:xfrm>
          <a:off x="450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54249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5CE21-DCDA-463E-8EA5-0EFB1B29DCF4}"/>
              </a:ext>
            </a:extLst>
          </p:cNvPr>
          <p:cNvSpPr>
            <a:spLocks noGrp="1"/>
          </p:cNvSpPr>
          <p:nvPr>
            <p:ph type="title"/>
          </p:nvPr>
        </p:nvSpPr>
        <p:spPr>
          <a:xfrm>
            <a:off x="8423988" y="388799"/>
            <a:ext cx="2854800" cy="5965199"/>
          </a:xfrm>
        </p:spPr>
        <p:txBody>
          <a:bodyPr>
            <a:normAutofit/>
          </a:bodyPr>
          <a:lstStyle/>
          <a:p>
            <a:r>
              <a:rPr lang="en-US" b="1" i="0">
                <a:ea typeface="+mj-lt"/>
                <a:cs typeface="+mj-lt"/>
              </a:rPr>
              <a:t>What is Mahala Nobis Distance?</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3988"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BAF397D-66F3-4617-86B6-2F58BA6C528A}"/>
              </a:ext>
            </a:extLst>
          </p:cNvPr>
          <p:cNvGraphicFramePr>
            <a:graphicFrameLocks noGrp="1"/>
          </p:cNvGraphicFramePr>
          <p:nvPr>
            <p:ph idx="1"/>
            <p:extLst>
              <p:ext uri="{D42A27DB-BD31-4B8C-83A1-F6EECF244321}">
                <p14:modId xmlns:p14="http://schemas.microsoft.com/office/powerpoint/2010/main" val="2992710335"/>
              </p:ext>
            </p:extLst>
          </p:nvPr>
        </p:nvGraphicFramePr>
        <p:xfrm>
          <a:off x="450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92363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75505-4EFB-4553-B450-3ED54AA7F368}"/>
              </a:ext>
            </a:extLst>
          </p:cNvPr>
          <p:cNvSpPr>
            <a:spLocks noGrp="1"/>
          </p:cNvSpPr>
          <p:nvPr>
            <p:ph type="title"/>
          </p:nvPr>
        </p:nvSpPr>
        <p:spPr>
          <a:xfrm>
            <a:off x="448056" y="388799"/>
            <a:ext cx="2854800" cy="5965199"/>
          </a:xfrm>
        </p:spPr>
        <p:txBody>
          <a:bodyPr>
            <a:normAutofit/>
          </a:bodyPr>
          <a:lstStyle/>
          <a:p>
            <a:r>
              <a:rPr lang="en-US" b="1" i="0">
                <a:ea typeface="+mj-lt"/>
                <a:cs typeface="+mj-lt"/>
              </a:rPr>
              <a:t>What is Mahala Nobis Distance?</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91E503A-114C-42D5-A243-F229B540C011}"/>
              </a:ext>
            </a:extLst>
          </p:cNvPr>
          <p:cNvGraphicFramePr>
            <a:graphicFrameLocks noGrp="1"/>
          </p:cNvGraphicFramePr>
          <p:nvPr>
            <p:ph idx="1"/>
            <p:extLst>
              <p:ext uri="{D42A27DB-BD31-4B8C-83A1-F6EECF244321}">
                <p14:modId xmlns:p14="http://schemas.microsoft.com/office/powerpoint/2010/main" val="2778329621"/>
              </p:ext>
            </p:extLst>
          </p:nvPr>
        </p:nvGraphicFramePr>
        <p:xfrm>
          <a:off x="4194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49300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925016-C67B-4188-B5DB-5C9F831A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A9A96-E047-4E17-B53D-F41A40E8D6C2}"/>
              </a:ext>
            </a:extLst>
          </p:cNvPr>
          <p:cNvSpPr>
            <a:spLocks noGrp="1"/>
          </p:cNvSpPr>
          <p:nvPr>
            <p:ph type="title"/>
          </p:nvPr>
        </p:nvSpPr>
        <p:spPr>
          <a:xfrm>
            <a:off x="448056" y="393192"/>
            <a:ext cx="11301984" cy="859536"/>
          </a:xfrm>
        </p:spPr>
        <p:txBody>
          <a:bodyPr anchor="b">
            <a:normAutofit/>
          </a:bodyPr>
          <a:lstStyle/>
          <a:p>
            <a:r>
              <a:rPr lang="en-US" b="1" i="0">
                <a:ea typeface="+mj-lt"/>
                <a:cs typeface="+mj-lt"/>
              </a:rPr>
              <a:t>What is Mahala Nobis Distance?</a:t>
            </a:r>
            <a:endParaRPr lang="en-US"/>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21FE47-B4DE-4804-AAF5-C6E12BE0250C}"/>
              </a:ext>
            </a:extLst>
          </p:cNvPr>
          <p:cNvSpPr>
            <a:spLocks noGrp="1"/>
          </p:cNvSpPr>
          <p:nvPr>
            <p:ph idx="1"/>
          </p:nvPr>
        </p:nvSpPr>
        <p:spPr>
          <a:xfrm>
            <a:off x="4370832" y="1947672"/>
            <a:ext cx="7379208" cy="4005072"/>
          </a:xfrm>
        </p:spPr>
        <p:txBody>
          <a:bodyPr vert="horz" wrap="square" lIns="0" tIns="0" rIns="91440" bIns="0" rtlCol="0" anchor="t">
            <a:normAutofit/>
          </a:bodyPr>
          <a:lstStyle/>
          <a:p>
            <a:pPr marL="449580" indent="-447675"/>
            <a:r>
              <a:rPr lang="en-US" sz="3200">
                <a:solidFill>
                  <a:srgbClr val="F0F2F3"/>
                </a:solidFill>
                <a:ea typeface="+mn-lt"/>
                <a:cs typeface="+mn-lt"/>
              </a:rPr>
              <a:t>The above three steps are meant to address the problems with Euclidean distance we just talked about. But how?</a:t>
            </a:r>
          </a:p>
          <a:p>
            <a:pPr marL="449580" indent="-447675"/>
            <a:endParaRPr lang="en-US">
              <a:ea typeface="+mn-lt"/>
              <a:cs typeface="+mn-lt"/>
            </a:endParaRPr>
          </a:p>
          <a:p>
            <a:pPr marL="1905" indent="0">
              <a:buNone/>
            </a:pPr>
            <a:endParaRPr lang="en-US">
              <a:ea typeface="Source Sans Pro"/>
            </a:endParaRPr>
          </a:p>
        </p:txBody>
      </p:sp>
    </p:spTree>
    <p:extLst>
      <p:ext uri="{BB962C8B-B14F-4D97-AF65-F5344CB8AC3E}">
        <p14:creationId xmlns:p14="http://schemas.microsoft.com/office/powerpoint/2010/main" val="20843374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6C32-B070-4B8D-96AF-150B0FAE4791}"/>
              </a:ext>
            </a:extLst>
          </p:cNvPr>
          <p:cNvSpPr>
            <a:spLocks noGrp="1"/>
          </p:cNvSpPr>
          <p:nvPr>
            <p:ph type="title"/>
          </p:nvPr>
        </p:nvSpPr>
        <p:spPr/>
        <p:txBody>
          <a:bodyPr/>
          <a:lstStyle/>
          <a:p>
            <a:r>
              <a:rPr lang="en-US" b="1" i="0">
                <a:ea typeface="+mj-lt"/>
                <a:cs typeface="+mj-lt"/>
              </a:rPr>
              <a:t>The math and intuition behind Mahala Nobis Distance</a:t>
            </a:r>
            <a:endParaRPr lang="en-US"/>
          </a:p>
        </p:txBody>
      </p:sp>
      <p:sp>
        <p:nvSpPr>
          <p:cNvPr id="3" name="Content Placeholder 2">
            <a:extLst>
              <a:ext uri="{FF2B5EF4-FFF2-40B4-BE49-F238E27FC236}">
                <a16:creationId xmlns:a16="http://schemas.microsoft.com/office/drawing/2014/main" id="{988C9330-4411-42DC-B2F7-884226308B71}"/>
              </a:ext>
            </a:extLst>
          </p:cNvPr>
          <p:cNvSpPr>
            <a:spLocks noGrp="1"/>
          </p:cNvSpPr>
          <p:nvPr>
            <p:ph idx="1"/>
          </p:nvPr>
        </p:nvSpPr>
        <p:spPr/>
        <p:txBody>
          <a:bodyPr vert="horz" wrap="square" lIns="0" tIns="0" rIns="91440" bIns="0" rtlCol="0" anchor="t">
            <a:normAutofit lnSpcReduction="10000"/>
          </a:bodyPr>
          <a:lstStyle/>
          <a:p>
            <a:pPr marL="449580" indent="-447675"/>
            <a:endParaRPr lang="en-US" b="1">
              <a:solidFill>
                <a:srgbClr val="F0F2F3">
                  <a:alpha val="55000"/>
                </a:srgbClr>
              </a:solidFill>
              <a:ea typeface="Source Sans Pro"/>
            </a:endParaRPr>
          </a:p>
          <a:p>
            <a:pPr marL="449580" indent="-447675"/>
            <a:r>
              <a:rPr lang="en-US">
                <a:solidFill>
                  <a:srgbClr val="F0F2F3"/>
                </a:solidFill>
                <a:ea typeface="+mn-lt"/>
                <a:cs typeface="+mn-lt"/>
              </a:rPr>
              <a:t>The formula to compute Mahala Nobis distance is as follows:</a:t>
            </a:r>
            <a:endParaRPr lang="en-US">
              <a:solidFill>
                <a:srgbClr val="F0F2F3"/>
              </a:solidFill>
            </a:endParaRPr>
          </a:p>
          <a:p>
            <a:pPr marL="449580" indent="-447675"/>
            <a:r>
              <a:rPr lang="en-US">
                <a:solidFill>
                  <a:srgbClr val="F0F2F3"/>
                </a:solidFill>
                <a:latin typeface="Consolas"/>
              </a:rPr>
              <a:t>where, 
 - D^2        is the square of the Mahala Nobis distance. 
 - x          is the vector of the observation (row in a dataset), 
 - m          is the vector of mean values of independent variables (mean of each column), 
 - C^(-1)     is the inverse covariance matrix of independent variables.</a:t>
            </a:r>
            <a:endParaRPr lang="en-US">
              <a:solidFill>
                <a:srgbClr val="F0F2F3"/>
              </a:solidFill>
            </a:endParaRPr>
          </a:p>
        </p:txBody>
      </p:sp>
      <p:pic>
        <p:nvPicPr>
          <p:cNvPr id="4" name="Picture 4" descr="Text&#10;&#10;Description automatically generated">
            <a:extLst>
              <a:ext uri="{FF2B5EF4-FFF2-40B4-BE49-F238E27FC236}">
                <a16:creationId xmlns:a16="http://schemas.microsoft.com/office/drawing/2014/main" id="{FD7790FB-DC0A-471D-9238-2F36326F3E7B}"/>
              </a:ext>
            </a:extLst>
          </p:cNvPr>
          <p:cNvPicPr>
            <a:picLocks noChangeAspect="1"/>
          </p:cNvPicPr>
          <p:nvPr/>
        </p:nvPicPr>
        <p:blipFill>
          <a:blip r:embed="rId2"/>
          <a:stretch>
            <a:fillRect/>
          </a:stretch>
        </p:blipFill>
        <p:spPr>
          <a:xfrm>
            <a:off x="7422292" y="2000230"/>
            <a:ext cx="3865605" cy="746595"/>
          </a:xfrm>
          <a:prstGeom prst="rect">
            <a:avLst/>
          </a:prstGeom>
        </p:spPr>
      </p:pic>
    </p:spTree>
    <p:extLst>
      <p:ext uri="{BB962C8B-B14F-4D97-AF65-F5344CB8AC3E}">
        <p14:creationId xmlns:p14="http://schemas.microsoft.com/office/powerpoint/2010/main" val="3377488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9D2EB17-7133-49D4-9B24-19D463C31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081C3-369D-4095-8973-682282C57986}"/>
              </a:ext>
            </a:extLst>
          </p:cNvPr>
          <p:cNvSpPr>
            <a:spLocks noGrp="1"/>
          </p:cNvSpPr>
          <p:nvPr>
            <p:ph type="title"/>
          </p:nvPr>
        </p:nvSpPr>
        <p:spPr>
          <a:xfrm>
            <a:off x="448056" y="388800"/>
            <a:ext cx="11300532" cy="986400"/>
          </a:xfrm>
        </p:spPr>
        <p:txBody>
          <a:bodyPr anchor="b">
            <a:normAutofit/>
          </a:bodyPr>
          <a:lstStyle/>
          <a:p>
            <a:r>
              <a:rPr lang="en-US" sz="5900" b="1" i="0"/>
              <a:t>Object detection vs Object Tracking</a:t>
            </a:r>
            <a:endParaRPr lang="en-US" sz="5900"/>
          </a:p>
        </p:txBody>
      </p:sp>
      <p:cxnSp>
        <p:nvCxnSpPr>
          <p:cNvPr id="19" name="Straight Connector 1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Classroom">
            <a:extLst>
              <a:ext uri="{FF2B5EF4-FFF2-40B4-BE49-F238E27FC236}">
                <a16:creationId xmlns:a16="http://schemas.microsoft.com/office/drawing/2014/main" id="{C462262B-0F3B-490F-AEFB-BB3AC8103E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000" y="2259000"/>
            <a:ext cx="3492000" cy="3492000"/>
          </a:xfrm>
          <a:prstGeom prst="rect">
            <a:avLst/>
          </a:prstGeom>
        </p:spPr>
      </p:pic>
      <p:sp>
        <p:nvSpPr>
          <p:cNvPr id="3" name="Content Placeholder 2">
            <a:extLst>
              <a:ext uri="{FF2B5EF4-FFF2-40B4-BE49-F238E27FC236}">
                <a16:creationId xmlns:a16="http://schemas.microsoft.com/office/drawing/2014/main" id="{1B1A0052-7B9B-4A94-8023-60727C2C6485}"/>
              </a:ext>
            </a:extLst>
          </p:cNvPr>
          <p:cNvSpPr>
            <a:spLocks noGrp="1"/>
          </p:cNvSpPr>
          <p:nvPr>
            <p:ph idx="1"/>
          </p:nvPr>
        </p:nvSpPr>
        <p:spPr>
          <a:xfrm>
            <a:off x="4366800" y="1944000"/>
            <a:ext cx="7380000" cy="4006800"/>
          </a:xfrm>
        </p:spPr>
        <p:txBody>
          <a:bodyPr vert="horz" wrap="square" lIns="0" tIns="0" rIns="91440" bIns="0" rtlCol="0" anchor="t">
            <a:normAutofit/>
          </a:bodyPr>
          <a:lstStyle/>
          <a:p>
            <a:pPr marL="449580" indent="-447675" algn="just"/>
            <a:r>
              <a:rPr lang="en-US" sz="2800">
                <a:solidFill>
                  <a:srgbClr val="F0F2F3"/>
                </a:solidFill>
                <a:ea typeface="+mn-lt"/>
                <a:cs typeface="+mn-lt"/>
              </a:rPr>
              <a:t>These days with the jargon surrounding deep learning, terms and their meanings tend to get mixed up, causing immense confusion to a new learner. </a:t>
            </a:r>
          </a:p>
          <a:p>
            <a:pPr marL="449580" indent="-447675" algn="just"/>
            <a:r>
              <a:rPr lang="en-US" sz="2800">
                <a:solidFill>
                  <a:srgbClr val="F0F2F3"/>
                </a:solidFill>
                <a:ea typeface="+mn-lt"/>
                <a:cs typeface="+mn-lt"/>
              </a:rPr>
              <a:t>So, what’s the difference between “Object Detection” and “Object Tracking” ?</a:t>
            </a:r>
            <a:endParaRPr lang="en-US" sz="2800">
              <a:solidFill>
                <a:srgbClr val="F0F2F3"/>
              </a:solidFill>
              <a:ea typeface="Source Sans Pro"/>
            </a:endParaRPr>
          </a:p>
        </p:txBody>
      </p:sp>
    </p:spTree>
    <p:extLst>
      <p:ext uri="{BB962C8B-B14F-4D97-AF65-F5344CB8AC3E}">
        <p14:creationId xmlns:p14="http://schemas.microsoft.com/office/powerpoint/2010/main" val="1268822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20B3B-30F8-416A-B504-478648FC59F8}"/>
              </a:ext>
            </a:extLst>
          </p:cNvPr>
          <p:cNvSpPr>
            <a:spLocks noGrp="1"/>
          </p:cNvSpPr>
          <p:nvPr>
            <p:ph type="title"/>
          </p:nvPr>
        </p:nvSpPr>
        <p:spPr>
          <a:xfrm>
            <a:off x="8423988" y="388799"/>
            <a:ext cx="2854800" cy="5965199"/>
          </a:xfrm>
        </p:spPr>
        <p:txBody>
          <a:bodyPr>
            <a:normAutofit/>
          </a:bodyPr>
          <a:lstStyle/>
          <a:p>
            <a:r>
              <a:rPr lang="en-US" i="0">
                <a:ea typeface="+mj-lt"/>
                <a:cs typeface="+mj-lt"/>
              </a:rPr>
              <a:t>So, What is the effect of dividing by the covariance?</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3988"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3E78B5A-CADF-4234-8CF9-09736EFF80B3}"/>
              </a:ext>
            </a:extLst>
          </p:cNvPr>
          <p:cNvGraphicFramePr>
            <a:graphicFrameLocks noGrp="1"/>
          </p:cNvGraphicFramePr>
          <p:nvPr>
            <p:ph idx="1"/>
            <p:extLst>
              <p:ext uri="{D42A27DB-BD31-4B8C-83A1-F6EECF244321}">
                <p14:modId xmlns:p14="http://schemas.microsoft.com/office/powerpoint/2010/main" val="2910322184"/>
              </p:ext>
            </p:extLst>
          </p:nvPr>
        </p:nvGraphicFramePr>
        <p:xfrm>
          <a:off x="450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00041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F2272-0E9C-4AC6-A6B8-80BD567761E3}"/>
              </a:ext>
            </a:extLst>
          </p:cNvPr>
          <p:cNvSpPr>
            <a:spLocks noGrp="1"/>
          </p:cNvSpPr>
          <p:nvPr>
            <p:ph type="title"/>
          </p:nvPr>
        </p:nvSpPr>
        <p:spPr>
          <a:xfrm>
            <a:off x="448056" y="374904"/>
            <a:ext cx="11301984" cy="987552"/>
          </a:xfrm>
        </p:spPr>
        <p:txBody>
          <a:bodyPr>
            <a:normAutofit/>
          </a:bodyPr>
          <a:lstStyle/>
          <a:p>
            <a:r>
              <a:rPr lang="en-US" sz="4000" i="0">
                <a:ea typeface="+mj-lt"/>
                <a:cs typeface="+mj-lt"/>
              </a:rPr>
              <a:t>So, What is the effect of dividing by the covariance?</a:t>
            </a:r>
            <a:endParaRPr lang="en-US" sz="40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A137E69-3B74-4422-817E-358DF2F2EBB4}"/>
              </a:ext>
            </a:extLst>
          </p:cNvPr>
          <p:cNvSpPr>
            <a:spLocks noGrp="1"/>
          </p:cNvSpPr>
          <p:nvPr>
            <p:ph idx="1"/>
          </p:nvPr>
        </p:nvSpPr>
        <p:spPr>
          <a:xfrm>
            <a:off x="448056" y="1947672"/>
            <a:ext cx="10942072" cy="4005072"/>
          </a:xfrm>
        </p:spPr>
        <p:txBody>
          <a:bodyPr vert="horz" wrap="square" lIns="0" tIns="0" rIns="91440" bIns="0" rtlCol="0" anchor="t">
            <a:normAutofit/>
          </a:bodyPr>
          <a:lstStyle/>
          <a:p>
            <a:pPr marL="449580" indent="-447675"/>
            <a:r>
              <a:rPr lang="en-US" sz="3200">
                <a:solidFill>
                  <a:srgbClr val="F0F2F3"/>
                </a:solidFill>
                <a:ea typeface="+mn-lt"/>
                <a:cs typeface="+mn-lt"/>
              </a:rPr>
              <a:t>So effectively, it addresses both the problems of scale as well as the correlation of the variables that we talked about earlier.</a:t>
            </a:r>
            <a:endParaRPr lang="en-US" sz="2800">
              <a:solidFill>
                <a:srgbClr val="F0F2F3"/>
              </a:solidFill>
              <a:ea typeface="Source Sans Pro"/>
            </a:endParaRPr>
          </a:p>
        </p:txBody>
      </p:sp>
    </p:spTree>
    <p:extLst>
      <p:ext uri="{BB962C8B-B14F-4D97-AF65-F5344CB8AC3E}">
        <p14:creationId xmlns:p14="http://schemas.microsoft.com/office/powerpoint/2010/main" val="22876667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bulb on green grass">
            <a:extLst>
              <a:ext uri="{FF2B5EF4-FFF2-40B4-BE49-F238E27FC236}">
                <a16:creationId xmlns:a16="http://schemas.microsoft.com/office/drawing/2014/main" id="{EB827297-0801-4017-8245-8769537ACC46}"/>
              </a:ext>
            </a:extLst>
          </p:cNvPr>
          <p:cNvPicPr>
            <a:picLocks noChangeAspect="1"/>
          </p:cNvPicPr>
          <p:nvPr/>
        </p:nvPicPr>
        <p:blipFill rotWithShape="1">
          <a:blip r:embed="rId2"/>
          <a:srcRect t="3896" r="-2" b="1176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8BF40-9DC8-4200-BE6C-0948FB87E300}"/>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sz="6400" b="1"/>
              <a:t>The efficient algorithm</a:t>
            </a:r>
            <a:endParaRPr lang="en-US" sz="6400"/>
          </a:p>
          <a:p>
            <a:pPr>
              <a:lnSpc>
                <a:spcPct val="100000"/>
              </a:lnSpc>
            </a:pPr>
            <a:endParaRPr lang="en-US" sz="6400"/>
          </a:p>
        </p:txBody>
      </p:sp>
      <p:cxnSp>
        <p:nvCxnSpPr>
          <p:cNvPr id="14" name="Straight Connector 13">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316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A3A54-1853-4989-A6D7-7B201BAADC5F}"/>
              </a:ext>
            </a:extLst>
          </p:cNvPr>
          <p:cNvSpPr>
            <a:spLocks noGrp="1"/>
          </p:cNvSpPr>
          <p:nvPr>
            <p:ph type="title"/>
          </p:nvPr>
        </p:nvSpPr>
        <p:spPr>
          <a:xfrm>
            <a:off x="448056" y="374904"/>
            <a:ext cx="11301984" cy="987552"/>
          </a:xfrm>
        </p:spPr>
        <p:txBody>
          <a:bodyPr>
            <a:normAutofit/>
          </a:bodyPr>
          <a:lstStyle/>
          <a:p>
            <a:r>
              <a:rPr lang="en-US" sz="6400">
                <a:ea typeface="Source Sans Pro Light"/>
              </a:rPr>
              <a:t>The Hungarian Algorithm</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804C61-BF68-40F9-A8C6-5CF65C63A2C7}"/>
              </a:ext>
            </a:extLst>
          </p:cNvPr>
          <p:cNvSpPr>
            <a:spLocks noGrp="1"/>
          </p:cNvSpPr>
          <p:nvPr>
            <p:ph idx="1"/>
          </p:nvPr>
        </p:nvSpPr>
        <p:spPr>
          <a:xfrm>
            <a:off x="448056" y="1947672"/>
            <a:ext cx="10890586" cy="4005072"/>
          </a:xfrm>
        </p:spPr>
        <p:txBody>
          <a:bodyPr vert="horz" wrap="square" lIns="0" tIns="0" rIns="91440" bIns="0" rtlCol="0" anchor="t">
            <a:normAutofit/>
          </a:bodyPr>
          <a:lstStyle/>
          <a:p>
            <a:pPr marL="449580" indent="-447675"/>
            <a:r>
              <a:rPr lang="en-US" sz="4400">
                <a:solidFill>
                  <a:srgbClr val="F0F2F3"/>
                </a:solidFill>
                <a:ea typeface="+mn-lt"/>
                <a:cs typeface="+mn-lt"/>
              </a:rPr>
              <a:t>In this case, we use the standard Hungarian algorithm, which is very effective and a simple data association problem.</a:t>
            </a:r>
            <a:endParaRPr lang="en-US" sz="4400">
              <a:solidFill>
                <a:srgbClr val="F0F2F3"/>
              </a:solidFill>
              <a:ea typeface="Source Sans Pro"/>
            </a:endParaRPr>
          </a:p>
        </p:txBody>
      </p:sp>
    </p:spTree>
    <p:extLst>
      <p:ext uri="{BB962C8B-B14F-4D97-AF65-F5344CB8AC3E}">
        <p14:creationId xmlns:p14="http://schemas.microsoft.com/office/powerpoint/2010/main" val="3216384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7304B-6220-4519-ABBE-3C2E3353E3BE}"/>
              </a:ext>
            </a:extLst>
          </p:cNvPr>
          <p:cNvSpPr>
            <a:spLocks noGrp="1"/>
          </p:cNvSpPr>
          <p:nvPr>
            <p:ph type="title"/>
          </p:nvPr>
        </p:nvSpPr>
        <p:spPr>
          <a:xfrm>
            <a:off x="448056" y="374904"/>
            <a:ext cx="11301984" cy="987552"/>
          </a:xfrm>
        </p:spPr>
        <p:txBody>
          <a:bodyPr>
            <a:normAutofit/>
          </a:bodyPr>
          <a:lstStyle/>
          <a:p>
            <a:r>
              <a:rPr lang="en-US" sz="6400">
                <a:ea typeface="+mj-lt"/>
                <a:cs typeface="+mj-lt"/>
              </a:rPr>
              <a:t>The Hungarian Algorithm</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58C5D6-C84B-4BCB-A07E-735C80A47808}"/>
              </a:ext>
            </a:extLst>
          </p:cNvPr>
          <p:cNvSpPr>
            <a:spLocks noGrp="1"/>
          </p:cNvSpPr>
          <p:nvPr>
            <p:ph idx="1"/>
          </p:nvPr>
        </p:nvSpPr>
        <p:spPr>
          <a:xfrm>
            <a:off x="448056" y="1947672"/>
            <a:ext cx="11312775" cy="4005072"/>
          </a:xfrm>
        </p:spPr>
        <p:txBody>
          <a:bodyPr vert="horz" wrap="square" lIns="0" tIns="0" rIns="91440" bIns="0" rtlCol="0" anchor="t">
            <a:normAutofit/>
          </a:bodyPr>
          <a:lstStyle/>
          <a:p>
            <a:pPr marL="449580" indent="-447675"/>
            <a:r>
              <a:rPr lang="en-US" sz="2400">
                <a:solidFill>
                  <a:srgbClr val="F0F2F3"/>
                </a:solidFill>
                <a:ea typeface="+mn-lt"/>
                <a:cs typeface="+mn-lt"/>
              </a:rPr>
              <a:t>The Hungarian algorithm consists of the four steps below. </a:t>
            </a:r>
            <a:endParaRPr lang="en-US" sz="2400">
              <a:ea typeface="+mn-lt"/>
              <a:cs typeface="+mn-lt"/>
            </a:endParaRPr>
          </a:p>
          <a:p>
            <a:pPr marL="449580" indent="-447675"/>
            <a:r>
              <a:rPr lang="en-US" sz="2400">
                <a:solidFill>
                  <a:srgbClr val="F0F2F3"/>
                </a:solidFill>
                <a:ea typeface="+mn-lt"/>
                <a:cs typeface="+mn-lt"/>
              </a:rPr>
              <a:t>The first two steps are executed once, while Steps 3 and 4 are repeated until an optimal assignment is found. </a:t>
            </a:r>
            <a:endParaRPr lang="en-US" sz="2400">
              <a:ea typeface="+mn-lt"/>
              <a:cs typeface="+mn-lt"/>
            </a:endParaRPr>
          </a:p>
          <a:p>
            <a:pPr marL="449580" indent="-447675"/>
            <a:r>
              <a:rPr lang="en-US" sz="2400">
                <a:solidFill>
                  <a:srgbClr val="F0F2F3"/>
                </a:solidFill>
                <a:ea typeface="+mn-lt"/>
                <a:cs typeface="+mn-lt"/>
              </a:rPr>
              <a:t>The input of the algorithm is an </a:t>
            </a:r>
            <a:r>
              <a:rPr lang="en-US" sz="2400" i="1">
                <a:solidFill>
                  <a:srgbClr val="F0F2F3"/>
                </a:solidFill>
                <a:ea typeface="+mn-lt"/>
                <a:cs typeface="+mn-lt"/>
              </a:rPr>
              <a:t>n</a:t>
            </a:r>
            <a:r>
              <a:rPr lang="en-US" sz="2400">
                <a:solidFill>
                  <a:srgbClr val="F0F2F3"/>
                </a:solidFill>
                <a:ea typeface="+mn-lt"/>
                <a:cs typeface="+mn-lt"/>
              </a:rPr>
              <a:t> by </a:t>
            </a:r>
            <a:r>
              <a:rPr lang="en-US" sz="2400" i="1">
                <a:solidFill>
                  <a:srgbClr val="F0F2F3"/>
                </a:solidFill>
                <a:ea typeface="+mn-lt"/>
                <a:cs typeface="+mn-lt"/>
              </a:rPr>
              <a:t>n</a:t>
            </a:r>
            <a:r>
              <a:rPr lang="en-US" sz="2400">
                <a:solidFill>
                  <a:srgbClr val="F0F2F3"/>
                </a:solidFill>
                <a:ea typeface="+mn-lt"/>
                <a:cs typeface="+mn-lt"/>
              </a:rPr>
              <a:t> square matrix with only non-negative elements.</a:t>
            </a:r>
            <a:endParaRPr lang="en-US" sz="2400">
              <a:solidFill>
                <a:srgbClr val="F0F2F3"/>
              </a:solidFill>
              <a:ea typeface="Source Sans Pro"/>
            </a:endParaRPr>
          </a:p>
        </p:txBody>
      </p:sp>
    </p:spTree>
    <p:extLst>
      <p:ext uri="{BB962C8B-B14F-4D97-AF65-F5344CB8AC3E}">
        <p14:creationId xmlns:p14="http://schemas.microsoft.com/office/powerpoint/2010/main" val="3671475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F84A89-DFA2-499D-B527-EB66383FD993}"/>
              </a:ext>
            </a:extLst>
          </p:cNvPr>
          <p:cNvSpPr>
            <a:spLocks noGrp="1"/>
          </p:cNvSpPr>
          <p:nvPr>
            <p:ph type="title"/>
          </p:nvPr>
        </p:nvSpPr>
        <p:spPr>
          <a:xfrm>
            <a:off x="448056" y="374904"/>
            <a:ext cx="11301984" cy="987552"/>
          </a:xfrm>
        </p:spPr>
        <p:txBody>
          <a:bodyPr>
            <a:normAutofit/>
          </a:bodyPr>
          <a:lstStyle/>
          <a:p>
            <a:r>
              <a:rPr lang="en-US" sz="6400" b="1" i="0">
                <a:ea typeface="+mj-lt"/>
                <a:cs typeface="+mj-lt"/>
              </a:rPr>
              <a:t>Step 1: Subtract row minima</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E0E332-23BE-4DFB-A13E-9A846C9B82A0}"/>
              </a:ext>
            </a:extLst>
          </p:cNvPr>
          <p:cNvSpPr>
            <a:spLocks noGrp="1"/>
          </p:cNvSpPr>
          <p:nvPr>
            <p:ph idx="1"/>
          </p:nvPr>
        </p:nvSpPr>
        <p:spPr>
          <a:xfrm>
            <a:off x="448056" y="1947672"/>
            <a:ext cx="11189207" cy="4005072"/>
          </a:xfrm>
        </p:spPr>
        <p:txBody>
          <a:bodyPr vert="horz" wrap="square" lIns="0" tIns="0" rIns="91440" bIns="0" rtlCol="0" anchor="t">
            <a:normAutofit/>
          </a:bodyPr>
          <a:lstStyle/>
          <a:p>
            <a:pPr marL="449580" indent="-447675"/>
            <a:endParaRPr lang="en-US" b="1">
              <a:ea typeface="Source Sans Pro"/>
            </a:endParaRPr>
          </a:p>
          <a:p>
            <a:pPr marL="449580" indent="-447675"/>
            <a:r>
              <a:rPr lang="en-US" sz="3200">
                <a:solidFill>
                  <a:srgbClr val="F0F2F3"/>
                </a:solidFill>
                <a:ea typeface="+mn-lt"/>
                <a:cs typeface="+mn-lt"/>
              </a:rPr>
              <a:t>For each row, find the lowest element and subtract it from each element in that row.</a:t>
            </a:r>
            <a:endParaRPr lang="en-US" sz="3200">
              <a:solidFill>
                <a:srgbClr val="F0F2F3"/>
              </a:solidFill>
            </a:endParaRPr>
          </a:p>
          <a:p>
            <a:pPr marL="1905" indent="0">
              <a:buNone/>
            </a:pPr>
            <a:endParaRPr lang="en-US">
              <a:ea typeface="Source Sans Pro"/>
            </a:endParaRPr>
          </a:p>
        </p:txBody>
      </p:sp>
    </p:spTree>
    <p:extLst>
      <p:ext uri="{BB962C8B-B14F-4D97-AF65-F5344CB8AC3E}">
        <p14:creationId xmlns:p14="http://schemas.microsoft.com/office/powerpoint/2010/main" val="1306574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59321-9428-454C-9FF6-D8E1DC94E835}"/>
              </a:ext>
            </a:extLst>
          </p:cNvPr>
          <p:cNvSpPr>
            <a:spLocks noGrp="1"/>
          </p:cNvSpPr>
          <p:nvPr>
            <p:ph type="title"/>
          </p:nvPr>
        </p:nvSpPr>
        <p:spPr>
          <a:xfrm>
            <a:off x="448056" y="374904"/>
            <a:ext cx="11301984" cy="987552"/>
          </a:xfrm>
        </p:spPr>
        <p:txBody>
          <a:bodyPr>
            <a:normAutofit/>
          </a:bodyPr>
          <a:lstStyle/>
          <a:p>
            <a:r>
              <a:rPr lang="en-US" sz="6400" b="1" i="0">
                <a:ea typeface="+mj-lt"/>
                <a:cs typeface="+mj-lt"/>
              </a:rPr>
              <a:t>Step 2: Subtract column minima</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DE49DB-136D-44B3-A6FA-C452B98620FF}"/>
              </a:ext>
            </a:extLst>
          </p:cNvPr>
          <p:cNvSpPr>
            <a:spLocks noGrp="1"/>
          </p:cNvSpPr>
          <p:nvPr>
            <p:ph idx="1"/>
          </p:nvPr>
        </p:nvSpPr>
        <p:spPr>
          <a:xfrm>
            <a:off x="448056" y="1947672"/>
            <a:ext cx="11189207" cy="4005072"/>
          </a:xfrm>
        </p:spPr>
        <p:txBody>
          <a:bodyPr vert="horz" wrap="square" lIns="0" tIns="0" rIns="91440" bIns="0" rtlCol="0" anchor="t">
            <a:normAutofit/>
          </a:bodyPr>
          <a:lstStyle/>
          <a:p>
            <a:pPr marL="449580" indent="-447675"/>
            <a:endParaRPr lang="en-US" b="1">
              <a:ea typeface="Source Sans Pro"/>
            </a:endParaRPr>
          </a:p>
          <a:p>
            <a:pPr marL="449580" indent="-447675"/>
            <a:r>
              <a:rPr lang="en-US" sz="2800">
                <a:solidFill>
                  <a:srgbClr val="F0F2F3"/>
                </a:solidFill>
                <a:ea typeface="+mn-lt"/>
                <a:cs typeface="+mn-lt"/>
              </a:rPr>
              <a:t>Similarly, for each column, find the lowest element and subtract it from each element in that column.</a:t>
            </a:r>
            <a:endParaRPr lang="en-US" sz="2800">
              <a:solidFill>
                <a:srgbClr val="F0F2F3"/>
              </a:solidFill>
            </a:endParaRPr>
          </a:p>
          <a:p>
            <a:pPr marL="449580" indent="-447675"/>
            <a:endParaRPr lang="en-US">
              <a:ea typeface="Source Sans Pro"/>
            </a:endParaRPr>
          </a:p>
        </p:txBody>
      </p:sp>
    </p:spTree>
    <p:extLst>
      <p:ext uri="{BB962C8B-B14F-4D97-AF65-F5344CB8AC3E}">
        <p14:creationId xmlns:p14="http://schemas.microsoft.com/office/powerpoint/2010/main" val="983110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F22CE9-259A-494F-AADB-A6F926BA4352}"/>
              </a:ext>
            </a:extLst>
          </p:cNvPr>
          <p:cNvSpPr>
            <a:spLocks noGrp="1"/>
          </p:cNvSpPr>
          <p:nvPr>
            <p:ph type="title"/>
          </p:nvPr>
        </p:nvSpPr>
        <p:spPr>
          <a:xfrm>
            <a:off x="8423988" y="388799"/>
            <a:ext cx="2854800" cy="5965199"/>
          </a:xfrm>
        </p:spPr>
        <p:txBody>
          <a:bodyPr>
            <a:normAutofit/>
          </a:bodyPr>
          <a:lstStyle/>
          <a:p>
            <a:r>
              <a:rPr lang="en-US" b="1" i="0">
                <a:ea typeface="+mj-lt"/>
                <a:cs typeface="+mj-lt"/>
              </a:rPr>
              <a:t>Step 3: Cover all zeros with a minimum number of lines</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3988"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605C9EB-0A4A-4758-8AD3-DA0EF3618E52}"/>
              </a:ext>
            </a:extLst>
          </p:cNvPr>
          <p:cNvGraphicFramePr>
            <a:graphicFrameLocks noGrp="1"/>
          </p:cNvGraphicFramePr>
          <p:nvPr>
            <p:ph idx="1"/>
            <p:extLst>
              <p:ext uri="{D42A27DB-BD31-4B8C-83A1-F6EECF244321}">
                <p14:modId xmlns:p14="http://schemas.microsoft.com/office/powerpoint/2010/main" val="2319440490"/>
              </p:ext>
            </p:extLst>
          </p:nvPr>
        </p:nvGraphicFramePr>
        <p:xfrm>
          <a:off x="450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63776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1D1CE-D8DE-4E8F-8D12-AD524656500F}"/>
              </a:ext>
            </a:extLst>
          </p:cNvPr>
          <p:cNvSpPr>
            <a:spLocks noGrp="1"/>
          </p:cNvSpPr>
          <p:nvPr>
            <p:ph type="title"/>
          </p:nvPr>
        </p:nvSpPr>
        <p:spPr>
          <a:xfrm>
            <a:off x="8423988" y="388799"/>
            <a:ext cx="2854800" cy="5965199"/>
          </a:xfrm>
        </p:spPr>
        <p:txBody>
          <a:bodyPr>
            <a:normAutofit/>
          </a:bodyPr>
          <a:lstStyle/>
          <a:p>
            <a:r>
              <a:rPr lang="en-US" b="1" i="0">
                <a:ea typeface="+mj-lt"/>
                <a:cs typeface="+mj-lt"/>
              </a:rPr>
              <a:t>Step 4: Create additional zeros</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73988"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1DFE66A-D742-4274-9F2B-2494D4D80BF8}"/>
              </a:ext>
            </a:extLst>
          </p:cNvPr>
          <p:cNvGraphicFramePr>
            <a:graphicFrameLocks noGrp="1"/>
          </p:cNvGraphicFramePr>
          <p:nvPr>
            <p:ph idx="1"/>
            <p:extLst>
              <p:ext uri="{D42A27DB-BD31-4B8C-83A1-F6EECF244321}">
                <p14:modId xmlns:p14="http://schemas.microsoft.com/office/powerpoint/2010/main" val="2695595865"/>
              </p:ext>
            </p:extLst>
          </p:nvPr>
        </p:nvGraphicFramePr>
        <p:xfrm>
          <a:off x="450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4133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0EFE-1395-4E11-9C20-6D1FA72F81F5}"/>
              </a:ext>
            </a:extLst>
          </p:cNvPr>
          <p:cNvSpPr>
            <a:spLocks noGrp="1"/>
          </p:cNvSpPr>
          <p:nvPr>
            <p:ph type="title"/>
          </p:nvPr>
        </p:nvSpPr>
        <p:spPr/>
        <p:txBody>
          <a:bodyPr/>
          <a:lstStyle/>
          <a:p>
            <a:r>
              <a:rPr lang="en-US" b="1" i="0">
                <a:ea typeface="+mj-lt"/>
                <a:cs typeface="+mj-lt"/>
              </a:rPr>
              <a:t>The Hungarian algorithm: An example</a:t>
            </a:r>
            <a:endParaRPr lang="en-US"/>
          </a:p>
        </p:txBody>
      </p:sp>
      <p:sp>
        <p:nvSpPr>
          <p:cNvPr id="3" name="Content Placeholder 2">
            <a:extLst>
              <a:ext uri="{FF2B5EF4-FFF2-40B4-BE49-F238E27FC236}">
                <a16:creationId xmlns:a16="http://schemas.microsoft.com/office/drawing/2014/main" id="{2F8419ED-169E-481A-A91B-41EE6F4A0044}"/>
              </a:ext>
            </a:extLst>
          </p:cNvPr>
          <p:cNvSpPr>
            <a:spLocks noGrp="1"/>
          </p:cNvSpPr>
          <p:nvPr>
            <p:ph idx="1"/>
          </p:nvPr>
        </p:nvSpPr>
        <p:spPr>
          <a:xfrm>
            <a:off x="448056" y="1230633"/>
            <a:ext cx="11303497" cy="4287580"/>
          </a:xfrm>
        </p:spPr>
        <p:txBody>
          <a:bodyPr vert="horz" wrap="square" lIns="0" tIns="0" rIns="91440" bIns="0" rtlCol="0" anchor="t">
            <a:normAutofit/>
          </a:bodyPr>
          <a:lstStyle/>
          <a:p>
            <a:pPr marL="449580" indent="-447675"/>
            <a:r>
              <a:rPr lang="en-US" sz="2400">
                <a:solidFill>
                  <a:srgbClr val="F0F2F3"/>
                </a:solidFill>
                <a:ea typeface="+mn-lt"/>
                <a:cs typeface="+mn-lt"/>
              </a:rPr>
              <a:t>We consider an example where four jobs (J1, J2, J3, and J4) need to be executed by four workers (W1, W2, W3, and W4), one job per worker. </a:t>
            </a:r>
          </a:p>
          <a:p>
            <a:pPr marL="449580" indent="-447675"/>
            <a:r>
              <a:rPr lang="en-US" sz="2400">
                <a:solidFill>
                  <a:srgbClr val="F0F2F3"/>
                </a:solidFill>
                <a:ea typeface="+mn-lt"/>
                <a:cs typeface="+mn-lt"/>
              </a:rPr>
              <a:t>The matrix below shows the cost of assigning a certain worker to a certain job. </a:t>
            </a:r>
          </a:p>
          <a:p>
            <a:pPr marL="449580" indent="-447675"/>
            <a:r>
              <a:rPr lang="en-US" sz="2400">
                <a:solidFill>
                  <a:srgbClr val="F0F2F3"/>
                </a:solidFill>
                <a:ea typeface="+mn-lt"/>
                <a:cs typeface="+mn-lt"/>
              </a:rPr>
              <a:t>The objective is to minimize the total cost of the assignment.</a:t>
            </a:r>
            <a:endParaRPr lang="en-US" sz="2400"/>
          </a:p>
          <a:p>
            <a:pPr marL="1905" indent="0">
              <a:buNone/>
            </a:pPr>
            <a:endParaRPr lang="en-US">
              <a:solidFill>
                <a:srgbClr val="F0F2F3"/>
              </a:solidFill>
              <a:ea typeface="Source Sans Pro"/>
            </a:endParaRPr>
          </a:p>
        </p:txBody>
      </p:sp>
      <p:pic>
        <p:nvPicPr>
          <p:cNvPr id="4" name="Picture 4" descr="Table&#10;&#10;Description automatically generated">
            <a:extLst>
              <a:ext uri="{FF2B5EF4-FFF2-40B4-BE49-F238E27FC236}">
                <a16:creationId xmlns:a16="http://schemas.microsoft.com/office/drawing/2014/main" id="{64A937CC-9472-4BC8-8FCB-52F856BA32B4}"/>
              </a:ext>
            </a:extLst>
          </p:cNvPr>
          <p:cNvPicPr>
            <a:picLocks noChangeAspect="1"/>
          </p:cNvPicPr>
          <p:nvPr/>
        </p:nvPicPr>
        <p:blipFill>
          <a:blip r:embed="rId2"/>
          <a:stretch>
            <a:fillRect/>
          </a:stretch>
        </p:blipFill>
        <p:spPr>
          <a:xfrm>
            <a:off x="3794554" y="4213525"/>
            <a:ext cx="4592594" cy="2055597"/>
          </a:xfrm>
          <a:prstGeom prst="rect">
            <a:avLst/>
          </a:prstGeom>
        </p:spPr>
      </p:pic>
    </p:spTree>
    <p:extLst>
      <p:ext uri="{BB962C8B-B14F-4D97-AF65-F5344CB8AC3E}">
        <p14:creationId xmlns:p14="http://schemas.microsoft.com/office/powerpoint/2010/main" val="35798963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0CC85-7EEE-4834-AC2E-6905A22963C2}"/>
              </a:ext>
            </a:extLst>
          </p:cNvPr>
          <p:cNvSpPr>
            <a:spLocks noGrp="1"/>
          </p:cNvSpPr>
          <p:nvPr>
            <p:ph type="title"/>
          </p:nvPr>
        </p:nvSpPr>
        <p:spPr>
          <a:xfrm>
            <a:off x="448056" y="388800"/>
            <a:ext cx="11300532" cy="986400"/>
          </a:xfrm>
        </p:spPr>
        <p:txBody>
          <a:bodyPr anchor="b">
            <a:normAutofit fontScale="90000"/>
          </a:bodyPr>
          <a:lstStyle/>
          <a:p>
            <a:endParaRPr lang="en-US" sz="5900" b="1" i="0">
              <a:ea typeface="+mj-lt"/>
              <a:cs typeface="+mj-lt"/>
            </a:endParaRPr>
          </a:p>
          <a:p>
            <a:r>
              <a:rPr lang="en-US" sz="5900" b="1" i="0">
                <a:ea typeface="+mj-lt"/>
                <a:cs typeface="+mj-lt"/>
              </a:rPr>
              <a:t>Object detection </a:t>
            </a:r>
            <a:endParaRPr lang="en-US">
              <a:ea typeface="Source Sans Pro Light"/>
            </a:endParaRPr>
          </a:p>
        </p:txBody>
      </p:sp>
      <p:cxnSp>
        <p:nvCxnSpPr>
          <p:cNvPr id="19" name="Straight Connector 1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Graphic 13" descr="Party Mask">
            <a:extLst>
              <a:ext uri="{FF2B5EF4-FFF2-40B4-BE49-F238E27FC236}">
                <a16:creationId xmlns:a16="http://schemas.microsoft.com/office/drawing/2014/main" id="{C858F2B5-DBD8-40C1-B87C-7F190E9E8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411" y="1945930"/>
            <a:ext cx="3891600" cy="3891600"/>
          </a:xfrm>
          <a:prstGeom prst="rect">
            <a:avLst/>
          </a:prstGeom>
        </p:spPr>
      </p:pic>
      <p:sp>
        <p:nvSpPr>
          <p:cNvPr id="3" name="Content Placeholder 2">
            <a:extLst>
              <a:ext uri="{FF2B5EF4-FFF2-40B4-BE49-F238E27FC236}">
                <a16:creationId xmlns:a16="http://schemas.microsoft.com/office/drawing/2014/main" id="{1C7B2567-D90E-4A72-87B8-B2B4298A2312}"/>
              </a:ext>
            </a:extLst>
          </p:cNvPr>
          <p:cNvSpPr>
            <a:spLocks noGrp="1"/>
          </p:cNvSpPr>
          <p:nvPr>
            <p:ph idx="1"/>
          </p:nvPr>
        </p:nvSpPr>
        <p:spPr>
          <a:xfrm>
            <a:off x="4777603" y="1892513"/>
            <a:ext cx="6804440" cy="4006800"/>
          </a:xfrm>
        </p:spPr>
        <p:txBody>
          <a:bodyPr vert="horz" wrap="square" lIns="0" tIns="0" rIns="91440" bIns="0" rtlCol="0" anchor="t">
            <a:noAutofit/>
          </a:bodyPr>
          <a:lstStyle/>
          <a:p>
            <a:pPr marL="449580" indent="-447675"/>
            <a:r>
              <a:rPr lang="en-US" sz="2400">
                <a:solidFill>
                  <a:srgbClr val="F0F2F3"/>
                </a:solidFill>
                <a:ea typeface="+mn-lt"/>
                <a:cs typeface="+mn-lt"/>
              </a:rPr>
              <a:t>In object detection, we detect an object in a </a:t>
            </a:r>
            <a:r>
              <a:rPr lang="en-US" sz="2400" b="1">
                <a:solidFill>
                  <a:srgbClr val="F0F2F3"/>
                </a:solidFill>
                <a:ea typeface="+mn-lt"/>
                <a:cs typeface="+mn-lt"/>
              </a:rPr>
              <a:t>frame</a:t>
            </a:r>
            <a:r>
              <a:rPr lang="en-US" sz="2400">
                <a:solidFill>
                  <a:srgbClr val="F0F2F3"/>
                </a:solidFill>
                <a:ea typeface="+mn-lt"/>
                <a:cs typeface="+mn-lt"/>
              </a:rPr>
              <a:t>, put a bounding box or a mask around it and classify the object.</a:t>
            </a:r>
          </a:p>
          <a:p>
            <a:pPr marL="449580" indent="-447675"/>
            <a:r>
              <a:rPr lang="en-US" sz="2400">
                <a:solidFill>
                  <a:srgbClr val="F0F2F3"/>
                </a:solidFill>
                <a:ea typeface="+mn-lt"/>
                <a:cs typeface="+mn-lt"/>
              </a:rPr>
              <a:t> Note that, the job of the detector ends here. It processes each frame independently and identifies numerous objects in that particular frame.</a:t>
            </a:r>
            <a:endParaRPr lang="en-US" sz="2400">
              <a:solidFill>
                <a:srgbClr val="F0F2F3"/>
              </a:solidFill>
              <a:ea typeface="Source Sans Pro"/>
            </a:endParaRPr>
          </a:p>
        </p:txBody>
      </p:sp>
    </p:spTree>
    <p:extLst>
      <p:ext uri="{BB962C8B-B14F-4D97-AF65-F5344CB8AC3E}">
        <p14:creationId xmlns:p14="http://schemas.microsoft.com/office/powerpoint/2010/main" val="24824054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1039A9-A7A7-4D5B-B18A-E2106015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E2E49-94C3-4D96-8A87-550742153665}"/>
              </a:ext>
            </a:extLst>
          </p:cNvPr>
          <p:cNvSpPr>
            <a:spLocks noGrp="1"/>
          </p:cNvSpPr>
          <p:nvPr>
            <p:ph type="title"/>
          </p:nvPr>
        </p:nvSpPr>
        <p:spPr>
          <a:xfrm>
            <a:off x="448056" y="226800"/>
            <a:ext cx="6634800" cy="2954655"/>
          </a:xfrm>
        </p:spPr>
        <p:txBody>
          <a:bodyPr wrap="square">
            <a:normAutofit/>
          </a:bodyPr>
          <a:lstStyle/>
          <a:p>
            <a:r>
              <a:rPr lang="en-US" sz="6400" b="1" i="0">
                <a:ea typeface="+mj-lt"/>
                <a:cs typeface="+mj-lt"/>
              </a:rPr>
              <a:t>Step 1: Subtract row minima</a:t>
            </a:r>
            <a:endParaRPr lang="en-US" sz="6400"/>
          </a:p>
        </p:txBody>
      </p:sp>
      <p:pic>
        <p:nvPicPr>
          <p:cNvPr id="4" name="Picture 4" descr="Table&#10;&#10;Description automatically generated">
            <a:extLst>
              <a:ext uri="{FF2B5EF4-FFF2-40B4-BE49-F238E27FC236}">
                <a16:creationId xmlns:a16="http://schemas.microsoft.com/office/drawing/2014/main" id="{A9ABDBCB-17D7-4F01-BD67-6EF348C446C6}"/>
              </a:ext>
            </a:extLst>
          </p:cNvPr>
          <p:cNvPicPr>
            <a:picLocks noChangeAspect="1"/>
          </p:cNvPicPr>
          <p:nvPr/>
        </p:nvPicPr>
        <p:blipFill>
          <a:blip r:embed="rId2"/>
          <a:stretch>
            <a:fillRect/>
          </a:stretch>
        </p:blipFill>
        <p:spPr>
          <a:xfrm>
            <a:off x="449999" y="3767510"/>
            <a:ext cx="6634800" cy="2530580"/>
          </a:xfrm>
          <a:prstGeom prst="rect">
            <a:avLst/>
          </a:prstGeom>
        </p:spPr>
      </p:pic>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252B58-83FD-4FFD-9246-59D1BEFF7859}"/>
              </a:ext>
            </a:extLst>
          </p:cNvPr>
          <p:cNvSpPr>
            <a:spLocks noGrp="1"/>
          </p:cNvSpPr>
          <p:nvPr>
            <p:ph idx="1"/>
          </p:nvPr>
        </p:nvSpPr>
        <p:spPr>
          <a:xfrm>
            <a:off x="7966800" y="323999"/>
            <a:ext cx="3312000" cy="6091200"/>
          </a:xfrm>
        </p:spPr>
        <p:txBody>
          <a:bodyPr vert="horz" wrap="square" lIns="0" tIns="0" rIns="91440" bIns="0" rtlCol="0" anchor="t">
            <a:noAutofit/>
          </a:bodyPr>
          <a:lstStyle/>
          <a:p>
            <a:pPr marL="1905" indent="0">
              <a:buNone/>
            </a:pPr>
            <a:endParaRPr lang="en-US" b="1">
              <a:ea typeface="+mn-lt"/>
              <a:cs typeface="+mn-lt"/>
            </a:endParaRPr>
          </a:p>
          <a:p>
            <a:pPr marL="449580" indent="-447675"/>
            <a:r>
              <a:rPr lang="en-US" sz="2000">
                <a:solidFill>
                  <a:srgbClr val="F0F2F3"/>
                </a:solidFill>
                <a:ea typeface="+mn-lt"/>
                <a:cs typeface="+mn-lt"/>
              </a:rPr>
              <a:t>We start with subtracting the row minimum from each row. </a:t>
            </a:r>
          </a:p>
          <a:p>
            <a:pPr marL="449580" indent="-447675"/>
            <a:r>
              <a:rPr lang="en-US" sz="2000">
                <a:solidFill>
                  <a:srgbClr val="F0F2F3"/>
                </a:solidFill>
                <a:ea typeface="+mn-lt"/>
                <a:cs typeface="+mn-lt"/>
              </a:rPr>
              <a:t>The smallest element in the first row is, for example, 69. </a:t>
            </a:r>
          </a:p>
          <a:p>
            <a:pPr marL="449580" indent="-447675"/>
            <a:r>
              <a:rPr lang="en-US" sz="2000">
                <a:solidFill>
                  <a:srgbClr val="F0F2F3"/>
                </a:solidFill>
                <a:ea typeface="+mn-lt"/>
                <a:cs typeface="+mn-lt"/>
              </a:rPr>
              <a:t>Therefore, we subtract 69 from each element in the first row. The resulting matrix is:</a:t>
            </a:r>
            <a:endParaRPr lang="en-US" sz="2000">
              <a:solidFill>
                <a:srgbClr val="F0F2F3"/>
              </a:solidFill>
              <a:ea typeface="Source Sans Pro"/>
            </a:endParaRPr>
          </a:p>
          <a:p>
            <a:pPr marL="1905" indent="0">
              <a:buNone/>
            </a:pPr>
            <a:endParaRPr lang="en-US">
              <a:ea typeface="Source Sans Pro"/>
            </a:endParaRPr>
          </a:p>
          <a:p>
            <a:pPr marL="1905" indent="0">
              <a:buNone/>
            </a:pPr>
            <a:endParaRPr lang="en-US">
              <a:ea typeface="Source Sans Pro"/>
            </a:endParaRPr>
          </a:p>
          <a:p>
            <a:pPr marL="1905" indent="0">
              <a:buNone/>
            </a:pPr>
            <a:endParaRPr lang="en-US">
              <a:ea typeface="Source Sans Pro"/>
            </a:endParaRPr>
          </a:p>
        </p:txBody>
      </p:sp>
    </p:spTree>
    <p:extLst>
      <p:ext uri="{BB962C8B-B14F-4D97-AF65-F5344CB8AC3E}">
        <p14:creationId xmlns:p14="http://schemas.microsoft.com/office/powerpoint/2010/main" val="22764604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73FC4E-9466-4E9C-9B59-3E89DBD1C31E}"/>
              </a:ext>
            </a:extLst>
          </p:cNvPr>
          <p:cNvSpPr>
            <a:spLocks noGrp="1"/>
          </p:cNvSpPr>
          <p:nvPr>
            <p:ph type="title"/>
          </p:nvPr>
        </p:nvSpPr>
        <p:spPr>
          <a:xfrm>
            <a:off x="448056" y="388800"/>
            <a:ext cx="11300532" cy="986400"/>
          </a:xfrm>
        </p:spPr>
        <p:txBody>
          <a:bodyPr anchor="b">
            <a:normAutofit/>
          </a:bodyPr>
          <a:lstStyle/>
          <a:p>
            <a:r>
              <a:rPr lang="en-US" sz="6400" b="1" i="0">
                <a:ea typeface="+mj-lt"/>
                <a:cs typeface="+mj-lt"/>
              </a:rPr>
              <a:t>Step 2: Subtract column minima</a:t>
            </a:r>
            <a:endParaRPr lang="en-US" sz="6400"/>
          </a:p>
        </p:txBody>
      </p:sp>
      <p:cxnSp>
        <p:nvCxnSpPr>
          <p:cNvPr id="11"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4" descr="Table&#10;&#10;Description automatically generated">
            <a:extLst>
              <a:ext uri="{FF2B5EF4-FFF2-40B4-BE49-F238E27FC236}">
                <a16:creationId xmlns:a16="http://schemas.microsoft.com/office/drawing/2014/main" id="{7EAE9393-52A0-480D-BE07-4F4ACFF93ECC}"/>
              </a:ext>
            </a:extLst>
          </p:cNvPr>
          <p:cNvPicPr>
            <a:picLocks noChangeAspect="1"/>
          </p:cNvPicPr>
          <p:nvPr/>
        </p:nvPicPr>
        <p:blipFill>
          <a:blip r:embed="rId2"/>
          <a:stretch>
            <a:fillRect/>
          </a:stretch>
        </p:blipFill>
        <p:spPr>
          <a:xfrm>
            <a:off x="449999" y="2168008"/>
            <a:ext cx="7374789" cy="3673984"/>
          </a:xfrm>
          <a:prstGeom prst="rect">
            <a:avLst/>
          </a:prstGeom>
        </p:spPr>
      </p:pic>
      <p:sp>
        <p:nvSpPr>
          <p:cNvPr id="3" name="Content Placeholder 2">
            <a:extLst>
              <a:ext uri="{FF2B5EF4-FFF2-40B4-BE49-F238E27FC236}">
                <a16:creationId xmlns:a16="http://schemas.microsoft.com/office/drawing/2014/main" id="{602B99D7-138A-44CE-B7B5-9CB14D0EF816}"/>
              </a:ext>
            </a:extLst>
          </p:cNvPr>
          <p:cNvSpPr>
            <a:spLocks noGrp="1"/>
          </p:cNvSpPr>
          <p:nvPr>
            <p:ph idx="1"/>
          </p:nvPr>
        </p:nvSpPr>
        <p:spPr>
          <a:xfrm>
            <a:off x="8256588" y="1944000"/>
            <a:ext cx="3490212" cy="4006800"/>
          </a:xfrm>
        </p:spPr>
        <p:txBody>
          <a:bodyPr vert="horz" wrap="square" lIns="0" tIns="0" rIns="91440" bIns="0" rtlCol="0" anchor="t">
            <a:noAutofit/>
          </a:bodyPr>
          <a:lstStyle/>
          <a:p>
            <a:pPr marL="1905" indent="0">
              <a:buNone/>
            </a:pPr>
            <a:endParaRPr lang="en-US" b="1">
              <a:ea typeface="Source Sans Pro"/>
            </a:endParaRPr>
          </a:p>
          <a:p>
            <a:pPr marL="449580" indent="-447675"/>
            <a:r>
              <a:rPr lang="en-US" sz="2800">
                <a:solidFill>
                  <a:srgbClr val="F0F2F3"/>
                </a:solidFill>
                <a:ea typeface="+mn-lt"/>
                <a:cs typeface="+mn-lt"/>
              </a:rPr>
              <a:t>Similarly, we subtract the column minimum from each column, giving the following matrix:</a:t>
            </a:r>
            <a:endParaRPr lang="en-US" sz="2000">
              <a:solidFill>
                <a:srgbClr val="F0F2F3"/>
              </a:solidFill>
              <a:ea typeface="Source Sans Pro"/>
            </a:endParaRPr>
          </a:p>
          <a:p>
            <a:pPr marL="1905" indent="0">
              <a:buNone/>
            </a:pPr>
            <a:endParaRPr lang="en-US">
              <a:ea typeface="Source Sans Pro"/>
            </a:endParaRPr>
          </a:p>
          <a:p>
            <a:pPr marL="449580" indent="-447675"/>
            <a:endParaRPr lang="en-US">
              <a:ea typeface="Source Sans Pro"/>
            </a:endParaRPr>
          </a:p>
        </p:txBody>
      </p:sp>
    </p:spTree>
    <p:extLst>
      <p:ext uri="{BB962C8B-B14F-4D97-AF65-F5344CB8AC3E}">
        <p14:creationId xmlns:p14="http://schemas.microsoft.com/office/powerpoint/2010/main" val="8185026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40AE45-0F40-4658-AECB-189ADDFFC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F2229-5C5E-4B07-A85E-3336FF305B91}"/>
              </a:ext>
            </a:extLst>
          </p:cNvPr>
          <p:cNvSpPr>
            <a:spLocks noGrp="1"/>
          </p:cNvSpPr>
          <p:nvPr>
            <p:ph type="title"/>
          </p:nvPr>
        </p:nvSpPr>
        <p:spPr>
          <a:xfrm>
            <a:off x="448056" y="388800"/>
            <a:ext cx="11300532" cy="986400"/>
          </a:xfrm>
        </p:spPr>
        <p:txBody>
          <a:bodyPr anchor="b">
            <a:normAutofit/>
          </a:bodyPr>
          <a:lstStyle/>
          <a:p>
            <a:r>
              <a:rPr lang="en-US" sz="4000" b="1" i="0">
                <a:ea typeface="+mj-lt"/>
                <a:cs typeface="+mj-lt"/>
              </a:rPr>
              <a:t>Step 3: Cover all zeros with a minimum number of lines</a:t>
            </a:r>
            <a:endParaRPr lang="en-US" sz="4000"/>
          </a:p>
        </p:txBody>
      </p:sp>
      <p:cxnSp>
        <p:nvCxnSpPr>
          <p:cNvPr id="11" name="Straight Connector 10">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07614A54-B10B-4368-91C7-00D02705BA86}"/>
              </a:ext>
            </a:extLst>
          </p:cNvPr>
          <p:cNvPicPr>
            <a:picLocks noChangeAspect="1"/>
          </p:cNvPicPr>
          <p:nvPr/>
        </p:nvPicPr>
        <p:blipFill>
          <a:blip r:embed="rId2"/>
          <a:stretch>
            <a:fillRect/>
          </a:stretch>
        </p:blipFill>
        <p:spPr>
          <a:xfrm>
            <a:off x="449999" y="2312840"/>
            <a:ext cx="7374789" cy="3384320"/>
          </a:xfrm>
          <a:prstGeom prst="rect">
            <a:avLst/>
          </a:prstGeom>
        </p:spPr>
      </p:pic>
      <p:sp>
        <p:nvSpPr>
          <p:cNvPr id="3" name="Content Placeholder 2">
            <a:extLst>
              <a:ext uri="{FF2B5EF4-FFF2-40B4-BE49-F238E27FC236}">
                <a16:creationId xmlns:a16="http://schemas.microsoft.com/office/drawing/2014/main" id="{1865FF4A-C03B-4C2B-B9B1-08DA1C286E08}"/>
              </a:ext>
            </a:extLst>
          </p:cNvPr>
          <p:cNvSpPr>
            <a:spLocks noGrp="1"/>
          </p:cNvSpPr>
          <p:nvPr>
            <p:ph idx="1"/>
          </p:nvPr>
        </p:nvSpPr>
        <p:spPr>
          <a:xfrm>
            <a:off x="8256588" y="1944000"/>
            <a:ext cx="3490212" cy="4006800"/>
          </a:xfrm>
        </p:spPr>
        <p:txBody>
          <a:bodyPr vert="horz" lIns="0" tIns="0" rIns="91440" bIns="0" rtlCol="0">
            <a:normAutofit/>
          </a:bodyPr>
          <a:lstStyle/>
          <a:p>
            <a:pPr marL="449580" indent="-447675"/>
            <a:endParaRPr lang="en-US" b="1">
              <a:ea typeface="Source Sans Pro"/>
            </a:endParaRPr>
          </a:p>
          <a:p>
            <a:pPr marL="449580" indent="-447675"/>
            <a:r>
              <a:rPr lang="en-US">
                <a:ea typeface="+mn-lt"/>
                <a:cs typeface="+mn-lt"/>
              </a:rPr>
              <a:t>We will now determine the minimum number of lines (horizontal or vertical) that are required to cover all zeros in the matrix.</a:t>
            </a:r>
          </a:p>
          <a:p>
            <a:pPr marL="449580" indent="-447675"/>
            <a:r>
              <a:rPr lang="en-US">
                <a:ea typeface="+mn-lt"/>
                <a:cs typeface="+mn-lt"/>
              </a:rPr>
              <a:t>All zeros can be covered using 3 lines:</a:t>
            </a:r>
            <a:endParaRPr lang="en-US">
              <a:ea typeface="Source Sans Pro"/>
            </a:endParaRPr>
          </a:p>
          <a:p>
            <a:pPr marL="449580" indent="-447675"/>
            <a:endParaRPr lang="en-US">
              <a:ea typeface="Source Sans Pro"/>
            </a:endParaRPr>
          </a:p>
          <a:p>
            <a:pPr marL="449580" indent="-447675"/>
            <a:endParaRPr lang="en-US">
              <a:ea typeface="Source Sans Pro"/>
            </a:endParaRPr>
          </a:p>
        </p:txBody>
      </p:sp>
    </p:spTree>
    <p:extLst>
      <p:ext uri="{BB962C8B-B14F-4D97-AF65-F5344CB8AC3E}">
        <p14:creationId xmlns:p14="http://schemas.microsoft.com/office/powerpoint/2010/main" val="24579884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729AA-F46F-4448-8CBC-9FB16B6B67EA}"/>
              </a:ext>
            </a:extLst>
          </p:cNvPr>
          <p:cNvSpPr>
            <a:spLocks noGrp="1"/>
          </p:cNvSpPr>
          <p:nvPr>
            <p:ph type="title"/>
          </p:nvPr>
        </p:nvSpPr>
        <p:spPr>
          <a:xfrm>
            <a:off x="448056" y="374904"/>
            <a:ext cx="11301984" cy="987552"/>
          </a:xfrm>
        </p:spPr>
        <p:txBody>
          <a:bodyPr>
            <a:normAutofit/>
          </a:bodyPr>
          <a:lstStyle/>
          <a:p>
            <a:r>
              <a:rPr lang="en-US" sz="4000" b="1" i="0">
                <a:ea typeface="+mj-lt"/>
                <a:cs typeface="+mj-lt"/>
              </a:rPr>
              <a:t>Step 3: Cover all zeros with a minimum number of lines</a:t>
            </a:r>
            <a:endParaRPr lang="en-US" sz="4000">
              <a:ea typeface="+mj-lt"/>
              <a:cs typeface="+mj-lt"/>
            </a:endParaRPr>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CFF1681-6CC6-4667-AA50-1A3ED0F81EDC}"/>
              </a:ext>
            </a:extLst>
          </p:cNvPr>
          <p:cNvSpPr>
            <a:spLocks noGrp="1"/>
          </p:cNvSpPr>
          <p:nvPr>
            <p:ph idx="1"/>
          </p:nvPr>
        </p:nvSpPr>
        <p:spPr>
          <a:xfrm>
            <a:off x="448056" y="1947672"/>
            <a:ext cx="10993559" cy="4005072"/>
          </a:xfrm>
        </p:spPr>
        <p:txBody>
          <a:bodyPr vert="horz" wrap="square" lIns="0" tIns="0" rIns="91440" bIns="0" rtlCol="0" anchor="t">
            <a:normAutofit/>
          </a:bodyPr>
          <a:lstStyle/>
          <a:p>
            <a:pPr marL="449580" indent="-447675"/>
            <a:r>
              <a:rPr lang="en-US" sz="2800">
                <a:solidFill>
                  <a:srgbClr val="F0F2F3"/>
                </a:solidFill>
                <a:ea typeface="+mn-lt"/>
                <a:cs typeface="+mn-lt"/>
              </a:rPr>
              <a:t>Because the number of lines required (3) is lower than the size of the matrix (</a:t>
            </a:r>
            <a:r>
              <a:rPr lang="en-US" sz="2800" i="1">
                <a:solidFill>
                  <a:srgbClr val="F0F2F3"/>
                </a:solidFill>
                <a:ea typeface="+mn-lt"/>
                <a:cs typeface="+mn-lt"/>
              </a:rPr>
              <a:t>n</a:t>
            </a:r>
            <a:r>
              <a:rPr lang="en-US" sz="2800">
                <a:solidFill>
                  <a:srgbClr val="F0F2F3"/>
                </a:solidFill>
                <a:ea typeface="+mn-lt"/>
                <a:cs typeface="+mn-lt"/>
              </a:rPr>
              <a:t>=4), we continue with Step 4.</a:t>
            </a:r>
            <a:endParaRPr lang="en-US" sz="2800">
              <a:solidFill>
                <a:srgbClr val="F0F2F3"/>
              </a:solidFill>
              <a:ea typeface="Source Sans Pro"/>
            </a:endParaRPr>
          </a:p>
        </p:txBody>
      </p:sp>
    </p:spTree>
    <p:extLst>
      <p:ext uri="{BB962C8B-B14F-4D97-AF65-F5344CB8AC3E}">
        <p14:creationId xmlns:p14="http://schemas.microsoft.com/office/powerpoint/2010/main" val="4110123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1039A9-A7A7-4D5B-B18A-E2106015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88348-EA48-437F-8097-2F8C2249538D}"/>
              </a:ext>
            </a:extLst>
          </p:cNvPr>
          <p:cNvSpPr>
            <a:spLocks noGrp="1"/>
          </p:cNvSpPr>
          <p:nvPr>
            <p:ph type="title"/>
          </p:nvPr>
        </p:nvSpPr>
        <p:spPr>
          <a:xfrm>
            <a:off x="448056" y="226800"/>
            <a:ext cx="6634800" cy="2954655"/>
          </a:xfrm>
        </p:spPr>
        <p:txBody>
          <a:bodyPr wrap="square">
            <a:normAutofit/>
          </a:bodyPr>
          <a:lstStyle/>
          <a:p>
            <a:r>
              <a:rPr lang="en-US" sz="6400" b="1" i="0">
                <a:ea typeface="+mj-lt"/>
                <a:cs typeface="+mj-lt"/>
              </a:rPr>
              <a:t>Step 4: Create additional zeros</a:t>
            </a:r>
            <a:endParaRPr lang="en-US" sz="6400"/>
          </a:p>
        </p:txBody>
      </p:sp>
      <p:pic>
        <p:nvPicPr>
          <p:cNvPr id="4" name="Picture 4" descr="A picture containing text, clock&#10;&#10;Description automatically generated">
            <a:extLst>
              <a:ext uri="{FF2B5EF4-FFF2-40B4-BE49-F238E27FC236}">
                <a16:creationId xmlns:a16="http://schemas.microsoft.com/office/drawing/2014/main" id="{19D8E197-DFA3-41CC-AB75-5995C0E34856}"/>
              </a:ext>
            </a:extLst>
          </p:cNvPr>
          <p:cNvPicPr>
            <a:picLocks noChangeAspect="1"/>
          </p:cNvPicPr>
          <p:nvPr/>
        </p:nvPicPr>
        <p:blipFill>
          <a:blip r:embed="rId2"/>
          <a:stretch>
            <a:fillRect/>
          </a:stretch>
        </p:blipFill>
        <p:spPr>
          <a:xfrm>
            <a:off x="648900" y="3646800"/>
            <a:ext cx="6236997" cy="2772000"/>
          </a:xfrm>
          <a:prstGeom prst="rect">
            <a:avLst/>
          </a:prstGeom>
        </p:spPr>
      </p:pic>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3048A5-F8BC-4059-9B78-C8D4D2A2A65B}"/>
              </a:ext>
            </a:extLst>
          </p:cNvPr>
          <p:cNvSpPr>
            <a:spLocks noGrp="1"/>
          </p:cNvSpPr>
          <p:nvPr>
            <p:ph idx="1"/>
          </p:nvPr>
        </p:nvSpPr>
        <p:spPr>
          <a:xfrm>
            <a:off x="7966800" y="323999"/>
            <a:ext cx="3312000" cy="6091200"/>
          </a:xfrm>
        </p:spPr>
        <p:txBody>
          <a:bodyPr vert="horz" lIns="0" tIns="0" rIns="91440" bIns="0" rtlCol="0">
            <a:normAutofit/>
          </a:bodyPr>
          <a:lstStyle/>
          <a:p>
            <a:pPr marL="449580" indent="-447675"/>
            <a:endParaRPr lang="en-US" b="1">
              <a:ea typeface="Source Sans Pro"/>
            </a:endParaRPr>
          </a:p>
          <a:p>
            <a:pPr marL="449580" indent="-447675"/>
            <a:r>
              <a:rPr lang="en-US">
                <a:ea typeface="+mn-lt"/>
                <a:cs typeface="+mn-lt"/>
              </a:rPr>
              <a:t>First, we find that the smallest uncovered number is 6. </a:t>
            </a:r>
          </a:p>
          <a:p>
            <a:pPr marL="449580" indent="-447675"/>
            <a:r>
              <a:rPr lang="en-US">
                <a:ea typeface="+mn-lt"/>
                <a:cs typeface="+mn-lt"/>
              </a:rPr>
              <a:t>We subtract this number from all uncovered elements and add it to all elements that are covered twice. </a:t>
            </a:r>
          </a:p>
          <a:p>
            <a:pPr marL="449580" indent="-447675"/>
            <a:r>
              <a:rPr lang="en-US">
                <a:ea typeface="+mn-lt"/>
                <a:cs typeface="+mn-lt"/>
              </a:rPr>
              <a:t>This results in the following matrix:</a:t>
            </a:r>
            <a:endParaRPr lang="en-US">
              <a:ea typeface="Source Sans Pro"/>
            </a:endParaRPr>
          </a:p>
          <a:p>
            <a:pPr marL="449580" indent="-447675"/>
            <a:endParaRPr lang="en-US">
              <a:ea typeface="Source Sans Pro"/>
            </a:endParaRPr>
          </a:p>
          <a:p>
            <a:pPr marL="449580" indent="-447675"/>
            <a:endParaRPr lang="en-US">
              <a:ea typeface="Source Sans Pro"/>
            </a:endParaRPr>
          </a:p>
        </p:txBody>
      </p:sp>
    </p:spTree>
    <p:extLst>
      <p:ext uri="{BB962C8B-B14F-4D97-AF65-F5344CB8AC3E}">
        <p14:creationId xmlns:p14="http://schemas.microsoft.com/office/powerpoint/2010/main" val="3087854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ECF803-D252-4700-A23E-171E66176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F7C0F-1AC9-44F7-B9A7-1AE5EB198D94}"/>
              </a:ext>
            </a:extLst>
          </p:cNvPr>
          <p:cNvSpPr>
            <a:spLocks noGrp="1"/>
          </p:cNvSpPr>
          <p:nvPr>
            <p:ph type="title"/>
          </p:nvPr>
        </p:nvSpPr>
        <p:spPr>
          <a:xfrm>
            <a:off x="448056" y="228600"/>
            <a:ext cx="4690872" cy="6190488"/>
          </a:xfrm>
        </p:spPr>
        <p:txBody>
          <a:bodyPr>
            <a:normAutofit/>
          </a:bodyPr>
          <a:lstStyle/>
          <a:p>
            <a:r>
              <a:rPr lang="en-US" sz="6400" b="1" i="0">
                <a:ea typeface="+mj-lt"/>
                <a:cs typeface="+mj-lt"/>
              </a:rPr>
              <a:t>Step 4: Create additional zeros</a:t>
            </a:r>
            <a:endParaRPr lang="en-US" sz="6400"/>
          </a:p>
        </p:txBody>
      </p:sp>
      <p:cxnSp>
        <p:nvCxnSpPr>
          <p:cNvPr id="10" name="Straight Connector 9">
            <a:extLst>
              <a:ext uri="{FF2B5EF4-FFF2-40B4-BE49-F238E27FC236}">
                <a16:creationId xmlns:a16="http://schemas.microsoft.com/office/drawing/2014/main" id="{867E0F8D-CD95-42E8-B49E-DFFDB4AF1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9600" y="450000"/>
            <a:ext cx="0" cy="5966675"/>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5CD58D-F371-487E-875C-829C176CF4D2}"/>
              </a:ext>
            </a:extLst>
          </p:cNvPr>
          <p:cNvSpPr>
            <a:spLocks noGrp="1"/>
          </p:cNvSpPr>
          <p:nvPr>
            <p:ph idx="1"/>
          </p:nvPr>
        </p:nvSpPr>
        <p:spPr>
          <a:xfrm>
            <a:off x="6099048" y="329184"/>
            <a:ext cx="5184648" cy="6089904"/>
          </a:xfrm>
        </p:spPr>
        <p:txBody>
          <a:bodyPr vert="horz" wrap="square" lIns="0" tIns="0" rIns="91440" bIns="0" rtlCol="0" anchor="t">
            <a:normAutofit/>
          </a:bodyPr>
          <a:lstStyle/>
          <a:p>
            <a:pPr marL="449580" indent="-447675"/>
            <a:r>
              <a:rPr lang="en-US" sz="2800">
                <a:solidFill>
                  <a:srgbClr val="F0F2F3"/>
                </a:solidFill>
                <a:ea typeface="+mn-lt"/>
                <a:cs typeface="+mn-lt"/>
              </a:rPr>
              <a:t>Now we return to Step 3.</a:t>
            </a:r>
            <a:endParaRPr lang="en-US" sz="2800">
              <a:solidFill>
                <a:srgbClr val="F0F2F3"/>
              </a:solidFill>
              <a:ea typeface="Source Sans Pro"/>
            </a:endParaRPr>
          </a:p>
        </p:txBody>
      </p:sp>
    </p:spTree>
    <p:extLst>
      <p:ext uri="{BB962C8B-B14F-4D97-AF65-F5344CB8AC3E}">
        <p14:creationId xmlns:p14="http://schemas.microsoft.com/office/powerpoint/2010/main" val="1813881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1039A9-A7A7-4D5B-B18A-E2106015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9D3AB-7911-478D-8281-0ECC299AA11A}"/>
              </a:ext>
            </a:extLst>
          </p:cNvPr>
          <p:cNvSpPr>
            <a:spLocks noGrp="1"/>
          </p:cNvSpPr>
          <p:nvPr>
            <p:ph type="title"/>
          </p:nvPr>
        </p:nvSpPr>
        <p:spPr>
          <a:xfrm>
            <a:off x="448056" y="226800"/>
            <a:ext cx="6634800" cy="2954655"/>
          </a:xfrm>
        </p:spPr>
        <p:txBody>
          <a:bodyPr wrap="square">
            <a:normAutofit/>
          </a:bodyPr>
          <a:lstStyle/>
          <a:p>
            <a:r>
              <a:rPr lang="en-US" sz="5900" b="1" i="0">
                <a:ea typeface="+mj-lt"/>
                <a:cs typeface="+mj-lt"/>
              </a:rPr>
              <a:t>Step 3: Cover all zeros with a minimum number of lines</a:t>
            </a:r>
            <a:endParaRPr lang="en-US" sz="5900"/>
          </a:p>
        </p:txBody>
      </p:sp>
      <p:pic>
        <p:nvPicPr>
          <p:cNvPr id="4" name="Picture 4" descr="Calendar&#10;&#10;Description automatically generated">
            <a:extLst>
              <a:ext uri="{FF2B5EF4-FFF2-40B4-BE49-F238E27FC236}">
                <a16:creationId xmlns:a16="http://schemas.microsoft.com/office/drawing/2014/main" id="{C04E7751-136C-429D-AA62-943F1AB5CC0B}"/>
              </a:ext>
            </a:extLst>
          </p:cNvPr>
          <p:cNvPicPr>
            <a:picLocks noChangeAspect="1"/>
          </p:cNvPicPr>
          <p:nvPr/>
        </p:nvPicPr>
        <p:blipFill>
          <a:blip r:embed="rId2"/>
          <a:stretch>
            <a:fillRect/>
          </a:stretch>
        </p:blipFill>
        <p:spPr>
          <a:xfrm>
            <a:off x="609136" y="3646800"/>
            <a:ext cx="6316526" cy="2772000"/>
          </a:xfrm>
          <a:prstGeom prst="rect">
            <a:avLst/>
          </a:prstGeom>
        </p:spPr>
      </p:pic>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76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DCE1E4-BE3C-4EEA-A4A2-965D7E267AC4}"/>
              </a:ext>
            </a:extLst>
          </p:cNvPr>
          <p:cNvSpPr>
            <a:spLocks noGrp="1"/>
          </p:cNvSpPr>
          <p:nvPr>
            <p:ph idx="1"/>
          </p:nvPr>
        </p:nvSpPr>
        <p:spPr>
          <a:xfrm>
            <a:off x="7966800" y="323999"/>
            <a:ext cx="3312000" cy="6091200"/>
          </a:xfrm>
        </p:spPr>
        <p:txBody>
          <a:bodyPr vert="horz" lIns="0" tIns="0" rIns="91440" bIns="0" rtlCol="0">
            <a:normAutofit/>
          </a:bodyPr>
          <a:lstStyle/>
          <a:p>
            <a:pPr marL="449580" indent="-447675"/>
            <a:endParaRPr lang="en-US" b="1">
              <a:ea typeface="Source Sans Pro"/>
            </a:endParaRPr>
          </a:p>
          <a:p>
            <a:pPr marL="449580" indent="-447675"/>
            <a:r>
              <a:rPr lang="en-US">
                <a:ea typeface="+mn-lt"/>
                <a:cs typeface="+mn-lt"/>
              </a:rPr>
              <a:t>Again, We determine the minimum number of lines required to cover all zeros in the matrix. </a:t>
            </a:r>
          </a:p>
          <a:p>
            <a:pPr marL="449580" indent="-447675"/>
            <a:r>
              <a:rPr lang="en-US">
                <a:ea typeface="+mn-lt"/>
                <a:cs typeface="+mn-lt"/>
              </a:rPr>
              <a:t>Now there are 4 lines required:</a:t>
            </a:r>
            <a:endParaRPr lang="en-US">
              <a:ea typeface="Source Sans Pro"/>
            </a:endParaRPr>
          </a:p>
          <a:p>
            <a:pPr marL="449580" indent="-447675"/>
            <a:endParaRPr lang="en-US">
              <a:ea typeface="Source Sans Pro"/>
            </a:endParaRPr>
          </a:p>
        </p:txBody>
      </p:sp>
    </p:spTree>
    <p:extLst>
      <p:ext uri="{BB962C8B-B14F-4D97-AF65-F5344CB8AC3E}">
        <p14:creationId xmlns:p14="http://schemas.microsoft.com/office/powerpoint/2010/main" val="3470224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21CA63-4B99-4925-8CAF-F408D7AB0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0E5193-4CE3-4A31-BF9A-BEEA1908A068}"/>
              </a:ext>
            </a:extLst>
          </p:cNvPr>
          <p:cNvSpPr>
            <a:spLocks noGrp="1"/>
          </p:cNvSpPr>
          <p:nvPr>
            <p:ph type="title"/>
          </p:nvPr>
        </p:nvSpPr>
        <p:spPr>
          <a:xfrm>
            <a:off x="448056" y="388799"/>
            <a:ext cx="2854800" cy="5965199"/>
          </a:xfrm>
        </p:spPr>
        <p:txBody>
          <a:bodyPr>
            <a:normAutofit/>
          </a:bodyPr>
          <a:lstStyle/>
          <a:p>
            <a:r>
              <a:rPr lang="en-US" b="1" i="0">
                <a:ea typeface="+mj-lt"/>
                <a:cs typeface="+mj-lt"/>
              </a:rPr>
              <a:t>Step 3: Cover all zeros with a minimum number of lines</a:t>
            </a:r>
            <a:endParaRPr lang="en-US"/>
          </a:p>
        </p:txBody>
      </p:sp>
      <p:cxnSp>
        <p:nvCxnSpPr>
          <p:cNvPr id="11" name="Straight Connector 10">
            <a:extLst>
              <a:ext uri="{FF2B5EF4-FFF2-40B4-BE49-F238E27FC236}">
                <a16:creationId xmlns:a16="http://schemas.microsoft.com/office/drawing/2014/main" id="{7F935FD8-9F2E-4F15-8ED9-1C692DA6F3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44000" y="450000"/>
            <a:ext cx="0" cy="5965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FC52C50-3280-40B1-8052-1BA13724C538}"/>
              </a:ext>
            </a:extLst>
          </p:cNvPr>
          <p:cNvGraphicFramePr>
            <a:graphicFrameLocks noGrp="1"/>
          </p:cNvGraphicFramePr>
          <p:nvPr>
            <p:ph idx="1"/>
            <p:extLst>
              <p:ext uri="{D42A27DB-BD31-4B8C-83A1-F6EECF244321}">
                <p14:modId xmlns:p14="http://schemas.microsoft.com/office/powerpoint/2010/main" val="1009619918"/>
              </p:ext>
            </p:extLst>
          </p:nvPr>
        </p:nvGraphicFramePr>
        <p:xfrm>
          <a:off x="4194000" y="449997"/>
          <a:ext cx="7084788" cy="5958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93035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688C-BB6A-40D7-8C79-21183982C3D7}"/>
              </a:ext>
            </a:extLst>
          </p:cNvPr>
          <p:cNvSpPr>
            <a:spLocks noGrp="1"/>
          </p:cNvSpPr>
          <p:nvPr>
            <p:ph type="title"/>
          </p:nvPr>
        </p:nvSpPr>
        <p:spPr/>
        <p:txBody>
          <a:bodyPr/>
          <a:lstStyle/>
          <a:p>
            <a:r>
              <a:rPr lang="en-US" b="1" i="0">
                <a:ea typeface="+mj-lt"/>
                <a:cs typeface="+mj-lt"/>
              </a:rPr>
              <a:t>The optimal assignment</a:t>
            </a:r>
            <a:endParaRPr lang="en-US"/>
          </a:p>
        </p:txBody>
      </p:sp>
      <p:sp>
        <p:nvSpPr>
          <p:cNvPr id="3" name="Content Placeholder 2">
            <a:extLst>
              <a:ext uri="{FF2B5EF4-FFF2-40B4-BE49-F238E27FC236}">
                <a16:creationId xmlns:a16="http://schemas.microsoft.com/office/drawing/2014/main" id="{3FE821E0-5085-409C-91D7-85AAB3FD177A}"/>
              </a:ext>
            </a:extLst>
          </p:cNvPr>
          <p:cNvSpPr>
            <a:spLocks noGrp="1"/>
          </p:cNvSpPr>
          <p:nvPr>
            <p:ph idx="1"/>
          </p:nvPr>
        </p:nvSpPr>
        <p:spPr/>
        <p:txBody>
          <a:bodyPr vert="horz" wrap="square" lIns="0" tIns="0" rIns="91440" bIns="0" rtlCol="0" anchor="t">
            <a:normAutofit lnSpcReduction="10000"/>
          </a:bodyPr>
          <a:lstStyle/>
          <a:p>
            <a:pPr marL="449580" indent="-447675" algn="just"/>
            <a:endParaRPr lang="en-US" b="1">
              <a:solidFill>
                <a:srgbClr val="F0F2F3">
                  <a:alpha val="55000"/>
                </a:srgbClr>
              </a:solidFill>
              <a:ea typeface="Source Sans Pro"/>
            </a:endParaRPr>
          </a:p>
          <a:p>
            <a:pPr marL="449580" indent="-447675" algn="just"/>
            <a:r>
              <a:rPr lang="en-US">
                <a:solidFill>
                  <a:srgbClr val="F0F2F3"/>
                </a:solidFill>
                <a:ea typeface="+mn-lt"/>
                <a:cs typeface="+mn-lt"/>
              </a:rPr>
              <a:t>The following zeros cover an optimal assignment:</a:t>
            </a:r>
            <a:endParaRPr lang="en-US">
              <a:solidFill>
                <a:srgbClr val="F0F2F3"/>
              </a:solidFill>
            </a:endParaRPr>
          </a:p>
          <a:p>
            <a:pPr marL="449580" indent="-447675" algn="just"/>
            <a:endParaRPr lang="en-US">
              <a:ea typeface="Source Sans Pro"/>
            </a:endParaRPr>
          </a:p>
          <a:p>
            <a:pPr marL="449580" indent="-447675" algn="just"/>
            <a:endParaRPr lang="en-US">
              <a:solidFill>
                <a:srgbClr val="F0F2F3">
                  <a:alpha val="55000"/>
                </a:srgbClr>
              </a:solidFill>
              <a:ea typeface="Source Sans Pro"/>
            </a:endParaRPr>
          </a:p>
          <a:p>
            <a:pPr marL="449580" indent="-447675" algn="just"/>
            <a:r>
              <a:rPr lang="en-US">
                <a:solidFill>
                  <a:srgbClr val="F0F2F3"/>
                </a:solidFill>
                <a:ea typeface="+mn-lt"/>
                <a:cs typeface="+mn-lt"/>
              </a:rPr>
              <a:t>This corresponds to the following optimal assignment in the original cost matrix:</a:t>
            </a:r>
            <a:endParaRPr lang="en-US">
              <a:solidFill>
                <a:srgbClr val="F0F2F3"/>
              </a:solidFill>
              <a:ea typeface="Source Sans Pro"/>
            </a:endParaRPr>
          </a:p>
          <a:p>
            <a:pPr marL="449580" indent="-447675" algn="just"/>
            <a:endParaRPr lang="en-US">
              <a:ea typeface="Source Sans Pro"/>
            </a:endParaRPr>
          </a:p>
          <a:p>
            <a:pPr marL="449580" indent="-447675" algn="just"/>
            <a:br>
              <a:rPr lang="en-US"/>
            </a:br>
            <a:endParaRPr lang="en-US"/>
          </a:p>
          <a:p>
            <a:pPr marL="449580" indent="-447675"/>
            <a:endParaRPr lang="en-US">
              <a:solidFill>
                <a:srgbClr val="F0F2F3">
                  <a:alpha val="55000"/>
                </a:srgbClr>
              </a:solidFill>
              <a:ea typeface="Source Sans Pro"/>
            </a:endParaRPr>
          </a:p>
        </p:txBody>
      </p:sp>
      <p:pic>
        <p:nvPicPr>
          <p:cNvPr id="4" name="Picture 4" descr="A picture containing chart&#10;&#10;Description automatically generated">
            <a:extLst>
              <a:ext uri="{FF2B5EF4-FFF2-40B4-BE49-F238E27FC236}">
                <a16:creationId xmlns:a16="http://schemas.microsoft.com/office/drawing/2014/main" id="{0386ECCF-4D52-4D56-B1CA-D849CD426474}"/>
              </a:ext>
            </a:extLst>
          </p:cNvPr>
          <p:cNvPicPr>
            <a:picLocks noChangeAspect="1"/>
          </p:cNvPicPr>
          <p:nvPr/>
        </p:nvPicPr>
        <p:blipFill>
          <a:blip r:embed="rId2"/>
          <a:stretch>
            <a:fillRect/>
          </a:stretch>
        </p:blipFill>
        <p:spPr>
          <a:xfrm>
            <a:off x="6011048" y="1659925"/>
            <a:ext cx="4299120" cy="1859691"/>
          </a:xfrm>
          <a:prstGeom prst="rect">
            <a:avLst/>
          </a:prstGeom>
        </p:spPr>
      </p:pic>
      <p:pic>
        <p:nvPicPr>
          <p:cNvPr id="5" name="Picture 5" descr="Calendar&#10;&#10;Description automatically generated">
            <a:extLst>
              <a:ext uri="{FF2B5EF4-FFF2-40B4-BE49-F238E27FC236}">
                <a16:creationId xmlns:a16="http://schemas.microsoft.com/office/drawing/2014/main" id="{60D543B6-1A9F-45C0-A2AE-4BBE86939217}"/>
              </a:ext>
            </a:extLst>
          </p:cNvPr>
          <p:cNvPicPr>
            <a:picLocks noChangeAspect="1"/>
          </p:cNvPicPr>
          <p:nvPr/>
        </p:nvPicPr>
        <p:blipFill>
          <a:blip r:embed="rId3"/>
          <a:stretch>
            <a:fillRect/>
          </a:stretch>
        </p:blipFill>
        <p:spPr>
          <a:xfrm>
            <a:off x="6367591" y="4287280"/>
            <a:ext cx="3740493" cy="1733035"/>
          </a:xfrm>
          <a:prstGeom prst="rect">
            <a:avLst/>
          </a:prstGeom>
        </p:spPr>
      </p:pic>
    </p:spTree>
    <p:extLst>
      <p:ext uri="{BB962C8B-B14F-4D97-AF65-F5344CB8AC3E}">
        <p14:creationId xmlns:p14="http://schemas.microsoft.com/office/powerpoint/2010/main" val="7323502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4ECCE-7E42-47D3-8741-2300894AFCD1}"/>
              </a:ext>
            </a:extLst>
          </p:cNvPr>
          <p:cNvSpPr>
            <a:spLocks noGrp="1"/>
          </p:cNvSpPr>
          <p:nvPr>
            <p:ph type="title"/>
          </p:nvPr>
        </p:nvSpPr>
        <p:spPr>
          <a:xfrm>
            <a:off x="448056" y="374904"/>
            <a:ext cx="11301984" cy="987552"/>
          </a:xfrm>
        </p:spPr>
        <p:txBody>
          <a:bodyPr>
            <a:normAutofit/>
          </a:bodyPr>
          <a:lstStyle/>
          <a:p>
            <a:r>
              <a:rPr lang="en-US" sz="6400" b="1" i="0">
                <a:ea typeface="+mj-lt"/>
                <a:cs typeface="+mj-lt"/>
              </a:rPr>
              <a:t>The optimal assignment</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94EC31-2A02-43D4-882B-ECA072D1EF26}"/>
              </a:ext>
            </a:extLst>
          </p:cNvPr>
          <p:cNvSpPr>
            <a:spLocks noGrp="1"/>
          </p:cNvSpPr>
          <p:nvPr>
            <p:ph idx="1"/>
          </p:nvPr>
        </p:nvSpPr>
        <p:spPr>
          <a:xfrm>
            <a:off x="448056" y="1947672"/>
            <a:ext cx="7379208" cy="4005072"/>
          </a:xfrm>
        </p:spPr>
        <p:txBody>
          <a:bodyPr vert="horz" wrap="square" lIns="0" tIns="0" rIns="91440" bIns="0" rtlCol="0" anchor="t">
            <a:normAutofit/>
          </a:bodyPr>
          <a:lstStyle/>
          <a:p>
            <a:pPr marL="449580" indent="-447675"/>
            <a:r>
              <a:rPr lang="en-US" sz="2800">
                <a:solidFill>
                  <a:srgbClr val="F0F2F3"/>
                </a:solidFill>
                <a:ea typeface="+mn-lt"/>
                <a:cs typeface="+mn-lt"/>
              </a:rPr>
              <a:t>Thus, worker 1 should perform job 3, worker 2 job 2, worker 3 job 1, and worker 4 should perform job 4. </a:t>
            </a:r>
            <a:endParaRPr lang="en-US" sz="2800">
              <a:ea typeface="+mn-lt"/>
              <a:cs typeface="+mn-lt"/>
            </a:endParaRPr>
          </a:p>
          <a:p>
            <a:pPr marL="449580" indent="-447675"/>
            <a:r>
              <a:rPr lang="en-US" sz="2800">
                <a:solidFill>
                  <a:srgbClr val="F0F2F3"/>
                </a:solidFill>
                <a:ea typeface="+mn-lt"/>
                <a:cs typeface="+mn-lt"/>
              </a:rPr>
              <a:t>The total cost of this optimal assignment is to 69 + 37 + 11 + 23 = 140.</a:t>
            </a:r>
            <a:endParaRPr lang="en-US" sz="2800">
              <a:solidFill>
                <a:srgbClr val="F0F2F3"/>
              </a:solidFill>
              <a:ea typeface="Source Sans Pro"/>
            </a:endParaRPr>
          </a:p>
        </p:txBody>
      </p:sp>
    </p:spTree>
    <p:extLst>
      <p:ext uri="{BB962C8B-B14F-4D97-AF65-F5344CB8AC3E}">
        <p14:creationId xmlns:p14="http://schemas.microsoft.com/office/powerpoint/2010/main" val="3532602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72407-DF7C-46D5-B6EB-D2CF58CE04FF}"/>
              </a:ext>
            </a:extLst>
          </p:cNvPr>
          <p:cNvSpPr>
            <a:spLocks noGrp="1"/>
          </p:cNvSpPr>
          <p:nvPr>
            <p:ph type="title"/>
          </p:nvPr>
        </p:nvSpPr>
        <p:spPr>
          <a:xfrm>
            <a:off x="448056" y="388800"/>
            <a:ext cx="11300532" cy="986400"/>
          </a:xfrm>
        </p:spPr>
        <p:txBody>
          <a:bodyPr anchor="b">
            <a:normAutofit fontScale="90000"/>
          </a:bodyPr>
          <a:lstStyle/>
          <a:p>
            <a:endParaRPr lang="en-US" sz="6400" b="1" i="0">
              <a:ea typeface="+mj-lt"/>
              <a:cs typeface="+mj-lt"/>
            </a:endParaRPr>
          </a:p>
          <a:p>
            <a:r>
              <a:rPr lang="en-US" sz="6400" b="1" i="0">
                <a:ea typeface="+mj-lt"/>
                <a:cs typeface="+mj-lt"/>
              </a:rPr>
              <a:t>Object Tracking</a:t>
            </a:r>
            <a:endParaRPr lang="en-US"/>
          </a:p>
        </p:txBody>
      </p:sp>
      <p:cxnSp>
        <p:nvCxnSpPr>
          <p:cNvPr id="19" name="Straight Connector 18">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Graphic 13" descr="Security Camera">
            <a:extLst>
              <a:ext uri="{FF2B5EF4-FFF2-40B4-BE49-F238E27FC236}">
                <a16:creationId xmlns:a16="http://schemas.microsoft.com/office/drawing/2014/main" id="{0470D8E5-2DA6-4AED-8590-0612996584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52" y="2141578"/>
            <a:ext cx="3891600" cy="3891600"/>
          </a:xfrm>
          <a:prstGeom prst="rect">
            <a:avLst/>
          </a:prstGeom>
        </p:spPr>
      </p:pic>
      <p:sp>
        <p:nvSpPr>
          <p:cNvPr id="3" name="Content Placeholder 2">
            <a:extLst>
              <a:ext uri="{FF2B5EF4-FFF2-40B4-BE49-F238E27FC236}">
                <a16:creationId xmlns:a16="http://schemas.microsoft.com/office/drawing/2014/main" id="{80900BFD-D90E-48D7-86C9-C6E090883BB8}"/>
              </a:ext>
            </a:extLst>
          </p:cNvPr>
          <p:cNvSpPr>
            <a:spLocks noGrp="1"/>
          </p:cNvSpPr>
          <p:nvPr>
            <p:ph idx="1"/>
          </p:nvPr>
        </p:nvSpPr>
        <p:spPr>
          <a:xfrm>
            <a:off x="4664334" y="1944000"/>
            <a:ext cx="7082466" cy="4006800"/>
          </a:xfrm>
        </p:spPr>
        <p:txBody>
          <a:bodyPr vert="horz" wrap="square" lIns="0" tIns="0" rIns="91440" bIns="0" rtlCol="0" anchor="t">
            <a:noAutofit/>
          </a:bodyPr>
          <a:lstStyle/>
          <a:p>
            <a:pPr marL="449580" indent="-447675"/>
            <a:r>
              <a:rPr lang="en-US" sz="2400">
                <a:solidFill>
                  <a:srgbClr val="F0F2F3"/>
                </a:solidFill>
                <a:ea typeface="+mn-lt"/>
                <a:cs typeface="+mn-lt"/>
              </a:rPr>
              <a:t>Now, an object tracker on the other hand needs to track a particular object across the entire </a:t>
            </a:r>
            <a:r>
              <a:rPr lang="en-US" sz="2400" b="1">
                <a:solidFill>
                  <a:srgbClr val="F0F2F3"/>
                </a:solidFill>
                <a:ea typeface="+mn-lt"/>
                <a:cs typeface="+mn-lt"/>
              </a:rPr>
              <a:t>video</a:t>
            </a:r>
            <a:r>
              <a:rPr lang="en-US" sz="2400">
                <a:solidFill>
                  <a:srgbClr val="F0F2F3"/>
                </a:solidFill>
                <a:ea typeface="+mn-lt"/>
                <a:cs typeface="+mn-lt"/>
              </a:rPr>
              <a:t>. </a:t>
            </a:r>
          </a:p>
          <a:p>
            <a:pPr marL="449580" indent="-447675"/>
            <a:r>
              <a:rPr lang="en-US" sz="2400">
                <a:solidFill>
                  <a:srgbClr val="F0F2F3"/>
                </a:solidFill>
                <a:ea typeface="+mn-lt"/>
                <a:cs typeface="+mn-lt"/>
              </a:rPr>
              <a:t>If the detector detects 3 cars in the frame, the object tracker has to identify the 3 separate detections and needs to track it across the subsequent frames (with the help of a unique ID).</a:t>
            </a:r>
            <a:endParaRPr lang="en-US" sz="2400">
              <a:solidFill>
                <a:srgbClr val="F0F2F3"/>
              </a:solidFill>
              <a:ea typeface="Source Sans Pro"/>
            </a:endParaRPr>
          </a:p>
        </p:txBody>
      </p:sp>
    </p:spTree>
    <p:extLst>
      <p:ext uri="{BB962C8B-B14F-4D97-AF65-F5344CB8AC3E}">
        <p14:creationId xmlns:p14="http://schemas.microsoft.com/office/powerpoint/2010/main" val="24817257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A30680D-7AA7-46B4-84E2-26A5BDCF0A50}"/>
              </a:ext>
            </a:extLst>
          </p:cNvPr>
          <p:cNvPicPr>
            <a:picLocks noChangeAspect="1"/>
          </p:cNvPicPr>
          <p:nvPr/>
        </p:nvPicPr>
        <p:blipFill rotWithShape="1">
          <a:blip r:embed="rId2"/>
          <a:srcRect r="-2" b="-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7128C-89CD-44BB-92F7-40338158AE27}"/>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sz="6400" b="1"/>
              <a:t>Where is deep learning in all this?</a:t>
            </a:r>
            <a:endParaRPr lang="en-US" sz="6400"/>
          </a:p>
        </p:txBody>
      </p:sp>
      <p:cxnSp>
        <p:nvCxnSpPr>
          <p:cNvPr id="15" name="Straight Connector 14">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2803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93702-DBE9-4B1E-9ABE-33E7B6F862DF}"/>
              </a:ext>
            </a:extLst>
          </p:cNvPr>
          <p:cNvSpPr>
            <a:spLocks noGrp="1"/>
          </p:cNvSpPr>
          <p:nvPr>
            <p:ph type="title"/>
          </p:nvPr>
        </p:nvSpPr>
        <p:spPr>
          <a:xfrm>
            <a:off x="448056" y="374904"/>
            <a:ext cx="11301984" cy="987552"/>
          </a:xfrm>
        </p:spPr>
        <p:txBody>
          <a:bodyPr>
            <a:normAutofit/>
          </a:bodyPr>
          <a:lstStyle/>
          <a:p>
            <a:r>
              <a:rPr lang="en-US" sz="6400" b="1">
                <a:ea typeface="+mj-lt"/>
                <a:cs typeface="+mj-lt"/>
              </a:rPr>
              <a:t>Where is deep learning in all this?</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069DB8-1589-4625-986D-8FB068166959}"/>
              </a:ext>
            </a:extLst>
          </p:cNvPr>
          <p:cNvSpPr>
            <a:spLocks noGrp="1"/>
          </p:cNvSpPr>
          <p:nvPr>
            <p:ph idx="1"/>
          </p:nvPr>
        </p:nvSpPr>
        <p:spPr>
          <a:xfrm>
            <a:off x="448056" y="1947672"/>
            <a:ext cx="11137721" cy="4005072"/>
          </a:xfrm>
        </p:spPr>
        <p:txBody>
          <a:bodyPr vert="horz" wrap="square" lIns="0" tIns="0" rIns="91440" bIns="0" rtlCol="0" anchor="t">
            <a:noAutofit/>
          </a:bodyPr>
          <a:lstStyle/>
          <a:p>
            <a:pPr marL="449580" indent="-447675"/>
            <a:r>
              <a:rPr lang="en-US" sz="3200">
                <a:solidFill>
                  <a:srgbClr val="F0F2F3"/>
                </a:solidFill>
                <a:ea typeface="+mn-lt"/>
                <a:cs typeface="+mn-lt"/>
              </a:rPr>
              <a:t>Well, we have an object detector giving us detections, Kalman filter tracking it and giving us missing tracks, the Hungarian algorithm solving the association problem. </a:t>
            </a:r>
            <a:endParaRPr lang="en-US" sz="3200">
              <a:ea typeface="+mn-lt"/>
              <a:cs typeface="+mn-lt"/>
            </a:endParaRPr>
          </a:p>
          <a:p>
            <a:pPr marL="449580" indent="-447675"/>
            <a:r>
              <a:rPr lang="en-US" sz="3200">
                <a:solidFill>
                  <a:srgbClr val="F0F2F3"/>
                </a:solidFill>
                <a:ea typeface="+mn-lt"/>
                <a:cs typeface="+mn-lt"/>
              </a:rPr>
              <a:t>So, is deep learning really needed here ?</a:t>
            </a:r>
            <a:endParaRPr lang="en-US" sz="3200">
              <a:solidFill>
                <a:srgbClr val="F0F2F3">
                  <a:alpha val="55000"/>
                </a:srgbClr>
              </a:solidFill>
              <a:ea typeface="Source Sans Pro"/>
            </a:endParaRPr>
          </a:p>
        </p:txBody>
      </p:sp>
    </p:spTree>
    <p:extLst>
      <p:ext uri="{BB962C8B-B14F-4D97-AF65-F5344CB8AC3E}">
        <p14:creationId xmlns:p14="http://schemas.microsoft.com/office/powerpoint/2010/main" val="3609329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C4AC91-30B8-4B0B-A187-C39F19131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6D44E-1F02-4EB5-9496-D7820DD9DF4F}"/>
              </a:ext>
            </a:extLst>
          </p:cNvPr>
          <p:cNvSpPr>
            <a:spLocks noGrp="1"/>
          </p:cNvSpPr>
          <p:nvPr>
            <p:ph type="title"/>
          </p:nvPr>
        </p:nvSpPr>
        <p:spPr>
          <a:xfrm>
            <a:off x="448056" y="389970"/>
            <a:ext cx="11301984" cy="860400"/>
          </a:xfrm>
        </p:spPr>
        <p:txBody>
          <a:bodyPr anchor="b">
            <a:normAutofit/>
          </a:bodyPr>
          <a:lstStyle/>
          <a:p>
            <a:r>
              <a:rPr lang="en-US" b="1">
                <a:ea typeface="+mj-lt"/>
                <a:cs typeface="+mj-lt"/>
              </a:rPr>
              <a:t>Where is deep learning in all this?</a:t>
            </a:r>
            <a:endParaRPr lang="en-US"/>
          </a:p>
        </p:txBody>
      </p:sp>
      <p:cxnSp>
        <p:nvCxnSpPr>
          <p:cNvPr id="18" name="Straight Connector 17">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D4C04E7-A771-4494-95E0-5C6AD8062BFC}"/>
              </a:ext>
            </a:extLst>
          </p:cNvPr>
          <p:cNvGraphicFramePr>
            <a:graphicFrameLocks noGrp="1"/>
          </p:cNvGraphicFramePr>
          <p:nvPr>
            <p:ph idx="1"/>
            <p:extLst>
              <p:ext uri="{D42A27DB-BD31-4B8C-83A1-F6EECF244321}">
                <p14:modId xmlns:p14="http://schemas.microsoft.com/office/powerpoint/2010/main" val="1899471330"/>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298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A8028-51EF-420D-A4FA-B0B905B961BF}"/>
              </a:ext>
            </a:extLst>
          </p:cNvPr>
          <p:cNvSpPr>
            <a:spLocks noGrp="1"/>
          </p:cNvSpPr>
          <p:nvPr>
            <p:ph type="title"/>
          </p:nvPr>
        </p:nvSpPr>
        <p:spPr>
          <a:xfrm>
            <a:off x="448056" y="374904"/>
            <a:ext cx="11301984" cy="987552"/>
          </a:xfrm>
        </p:spPr>
        <p:txBody>
          <a:bodyPr>
            <a:normAutofit/>
          </a:bodyPr>
          <a:lstStyle/>
          <a:p>
            <a:r>
              <a:rPr lang="en-US" sz="6400" b="1">
                <a:ea typeface="+mj-lt"/>
                <a:cs typeface="+mj-lt"/>
              </a:rPr>
              <a:t>Where is deep learning in all this?</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8DC810-BCF8-4930-892A-1942E0EC1009}"/>
              </a:ext>
            </a:extLst>
          </p:cNvPr>
          <p:cNvSpPr>
            <a:spLocks noGrp="1"/>
          </p:cNvSpPr>
          <p:nvPr>
            <p:ph idx="1"/>
          </p:nvPr>
        </p:nvSpPr>
        <p:spPr>
          <a:xfrm>
            <a:off x="448056" y="1947672"/>
            <a:ext cx="11405451" cy="4005072"/>
          </a:xfrm>
        </p:spPr>
        <p:txBody>
          <a:bodyPr vert="horz" wrap="square" lIns="0" tIns="0" rIns="91440" bIns="0" rtlCol="0" anchor="t">
            <a:normAutofit/>
          </a:bodyPr>
          <a:lstStyle/>
          <a:p>
            <a:pPr marL="449580" indent="-447675"/>
            <a:r>
              <a:rPr lang="en-US" sz="4400">
                <a:solidFill>
                  <a:srgbClr val="F0F2F3"/>
                </a:solidFill>
                <a:ea typeface="+mn-lt"/>
                <a:cs typeface="+mn-lt"/>
              </a:rPr>
              <a:t>So, to improve this, the authors of Deep sort introduced another distance metric based on the “appearance” of the object.</a:t>
            </a:r>
            <a:endParaRPr lang="en-US" sz="4400">
              <a:solidFill>
                <a:srgbClr val="F0F2F3"/>
              </a:solidFill>
              <a:ea typeface="Source Sans Pro"/>
            </a:endParaRPr>
          </a:p>
        </p:txBody>
      </p:sp>
    </p:spTree>
    <p:extLst>
      <p:ext uri="{BB962C8B-B14F-4D97-AF65-F5344CB8AC3E}">
        <p14:creationId xmlns:p14="http://schemas.microsoft.com/office/powerpoint/2010/main" val="40654246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B455BACC-26D6-4456-A639-CD6FC49F5E3C}"/>
              </a:ext>
            </a:extLst>
          </p:cNvPr>
          <p:cNvPicPr>
            <a:picLocks noChangeAspect="1"/>
          </p:cNvPicPr>
          <p:nvPr/>
        </p:nvPicPr>
        <p:blipFill rotWithShape="1">
          <a:blip r:embed="rId2"/>
          <a:srcRect t="8131" r="-2" b="1686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A379-17A5-4F38-BC31-0EB86677E28F}"/>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sz="6400" b="1"/>
              <a:t>The appearance feature vector</a:t>
            </a:r>
            <a:endParaRPr lang="en-US" sz="6400"/>
          </a:p>
          <a:p>
            <a:pPr>
              <a:lnSpc>
                <a:spcPct val="100000"/>
              </a:lnSpc>
            </a:pPr>
            <a:endParaRPr lang="en-US" sz="6400"/>
          </a:p>
        </p:txBody>
      </p:sp>
      <p:cxnSp>
        <p:nvCxnSpPr>
          <p:cNvPr id="15" name="Straight Connector 14">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1033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4B2B9-9739-4FF4-BF53-9C44FF800CEA}"/>
              </a:ext>
            </a:extLst>
          </p:cNvPr>
          <p:cNvSpPr>
            <a:spLocks noGrp="1"/>
          </p:cNvSpPr>
          <p:nvPr>
            <p:ph type="title"/>
          </p:nvPr>
        </p:nvSpPr>
        <p:spPr>
          <a:xfrm>
            <a:off x="4385412" y="448056"/>
            <a:ext cx="7355484" cy="3401568"/>
          </a:xfrm>
        </p:spPr>
        <p:txBody>
          <a:bodyPr vert="horz" lIns="0" tIns="0" rIns="0" bIns="0" rtlCol="0" anchor="b">
            <a:normAutofit/>
          </a:bodyPr>
          <a:lstStyle/>
          <a:p>
            <a:pPr>
              <a:lnSpc>
                <a:spcPct val="100000"/>
              </a:lnSpc>
            </a:pPr>
            <a:r>
              <a:rPr lang="en-US" sz="6400" b="1"/>
              <a:t>The appearance feature vector</a:t>
            </a:r>
            <a:endParaRPr lang="en-US" sz="6400"/>
          </a:p>
        </p:txBody>
      </p:sp>
      <p:sp>
        <p:nvSpPr>
          <p:cNvPr id="3" name="Content Placeholder 2">
            <a:extLst>
              <a:ext uri="{FF2B5EF4-FFF2-40B4-BE49-F238E27FC236}">
                <a16:creationId xmlns:a16="http://schemas.microsoft.com/office/drawing/2014/main" id="{BF01AAE7-2EAE-4BB4-8D44-2F800431B1D9}"/>
              </a:ext>
            </a:extLst>
          </p:cNvPr>
          <p:cNvSpPr>
            <a:spLocks noGrp="1"/>
          </p:cNvSpPr>
          <p:nvPr>
            <p:ph idx="1"/>
          </p:nvPr>
        </p:nvSpPr>
        <p:spPr>
          <a:xfrm>
            <a:off x="4385412" y="4471416"/>
            <a:ext cx="7355484" cy="1481328"/>
          </a:xfrm>
        </p:spPr>
        <p:txBody>
          <a:bodyPr vert="horz" lIns="0" tIns="0" rIns="91440" bIns="0" rtlCol="0">
            <a:normAutofit/>
          </a:bodyPr>
          <a:lstStyle/>
          <a:p>
            <a:pPr marL="0" indent="0">
              <a:lnSpc>
                <a:spcPct val="120000"/>
              </a:lnSpc>
              <a:buNone/>
            </a:pPr>
            <a:r>
              <a:rPr lang="en-US" sz="2400"/>
              <a:t>The idea to obtain a vector that can describe all the features of a given image is quite simple.</a:t>
            </a:r>
          </a:p>
        </p:txBody>
      </p:sp>
      <p:cxnSp>
        <p:nvCxnSpPr>
          <p:cNvPr id="12" name="Straight Connector 11">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965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AF5A-6235-4EEB-AEA4-4BA411E92C19}"/>
              </a:ext>
            </a:extLst>
          </p:cNvPr>
          <p:cNvSpPr>
            <a:spLocks noGrp="1"/>
          </p:cNvSpPr>
          <p:nvPr>
            <p:ph type="title"/>
          </p:nvPr>
        </p:nvSpPr>
        <p:spPr/>
        <p:txBody>
          <a:bodyPr>
            <a:normAutofit/>
          </a:bodyPr>
          <a:lstStyle/>
          <a:p>
            <a:r>
              <a:rPr lang="en-US" sz="5400" b="1">
                <a:ea typeface="+mj-lt"/>
                <a:cs typeface="+mj-lt"/>
              </a:rPr>
              <a:t>The appearance feature vector</a:t>
            </a:r>
            <a:endParaRPr lang="en-US" sz="5400">
              <a:ea typeface="Source Sans Pro Light"/>
            </a:endParaRPr>
          </a:p>
        </p:txBody>
      </p:sp>
      <p:sp>
        <p:nvSpPr>
          <p:cNvPr id="3" name="Content Placeholder 2">
            <a:extLst>
              <a:ext uri="{FF2B5EF4-FFF2-40B4-BE49-F238E27FC236}">
                <a16:creationId xmlns:a16="http://schemas.microsoft.com/office/drawing/2014/main" id="{7DE0DD8C-5004-4F63-B429-D754A2D1BB5B}"/>
              </a:ext>
            </a:extLst>
          </p:cNvPr>
          <p:cNvSpPr>
            <a:spLocks noGrp="1"/>
          </p:cNvSpPr>
          <p:nvPr>
            <p:ph idx="1"/>
          </p:nvPr>
        </p:nvSpPr>
        <p:spPr/>
        <p:txBody>
          <a:bodyPr vert="horz" wrap="square" lIns="0" tIns="0" rIns="91440" bIns="0" rtlCol="0" anchor="t">
            <a:normAutofit/>
          </a:bodyPr>
          <a:lstStyle/>
          <a:p>
            <a:pPr marL="449580" indent="-447675"/>
            <a:r>
              <a:rPr lang="en-US" sz="3600">
                <a:solidFill>
                  <a:srgbClr val="F0F2F3"/>
                </a:solidFill>
                <a:ea typeface="+mn-lt"/>
                <a:cs typeface="+mn-lt"/>
              </a:rPr>
              <a:t>We first build a classifier over our dataset, train it till it achieves a reasonably good accuracy, and then strip the final classification layer. </a:t>
            </a:r>
            <a:endParaRPr lang="en-US" sz="3600">
              <a:solidFill>
                <a:srgbClr val="F0F2F3"/>
              </a:solidFill>
              <a:ea typeface="Source Sans Pro"/>
            </a:endParaRPr>
          </a:p>
        </p:txBody>
      </p:sp>
    </p:spTree>
    <p:extLst>
      <p:ext uri="{BB962C8B-B14F-4D97-AF65-F5344CB8AC3E}">
        <p14:creationId xmlns:p14="http://schemas.microsoft.com/office/powerpoint/2010/main" val="24280791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FC294A-7FF8-4114-B0AD-F3B7F15E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BAFF0-E9F2-4310-BFE3-7D7A56C7D472}"/>
              </a:ext>
            </a:extLst>
          </p:cNvPr>
          <p:cNvSpPr>
            <a:spLocks noGrp="1"/>
          </p:cNvSpPr>
          <p:nvPr>
            <p:ph type="title"/>
          </p:nvPr>
        </p:nvSpPr>
        <p:spPr>
          <a:xfrm>
            <a:off x="448056" y="226800"/>
            <a:ext cx="11301984" cy="984885"/>
          </a:xfrm>
        </p:spPr>
        <p:txBody>
          <a:bodyPr>
            <a:normAutofit/>
          </a:bodyPr>
          <a:lstStyle/>
          <a:p>
            <a:r>
              <a:rPr lang="en-US" sz="6400" b="1">
                <a:ea typeface="+mj-lt"/>
                <a:cs typeface="+mj-lt"/>
              </a:rPr>
              <a:t>The appearance feature vector</a:t>
            </a:r>
            <a:endParaRPr lang="en-US" sz="6400"/>
          </a:p>
        </p:txBody>
      </p:sp>
      <p:cxnSp>
        <p:nvCxnSpPr>
          <p:cNvPr id="18" name="Straight Connector 17">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509C2FB-10F7-4A9D-9B33-87CC171376B6}"/>
              </a:ext>
            </a:extLst>
          </p:cNvPr>
          <p:cNvGraphicFramePr>
            <a:graphicFrameLocks noGrp="1"/>
          </p:cNvGraphicFramePr>
          <p:nvPr>
            <p:ph idx="1"/>
            <p:extLst>
              <p:ext uri="{D42A27DB-BD31-4B8C-83A1-F6EECF244321}">
                <p14:modId xmlns:p14="http://schemas.microsoft.com/office/powerpoint/2010/main" val="3858746321"/>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7324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3ACE-EA7C-4654-A039-CA120523844E}"/>
              </a:ext>
            </a:extLst>
          </p:cNvPr>
          <p:cNvSpPr>
            <a:spLocks noGrp="1"/>
          </p:cNvSpPr>
          <p:nvPr>
            <p:ph type="title"/>
          </p:nvPr>
        </p:nvSpPr>
        <p:spPr/>
        <p:txBody>
          <a:bodyPr>
            <a:normAutofit/>
          </a:bodyPr>
          <a:lstStyle/>
          <a:p>
            <a:r>
              <a:rPr lang="en-US" sz="4800" b="1">
                <a:ea typeface="+mj-lt"/>
                <a:cs typeface="+mj-lt"/>
              </a:rPr>
              <a:t>The appearance feature vector</a:t>
            </a:r>
            <a:endParaRPr lang="en-US" sz="4800">
              <a:ea typeface="Source Sans Pro Light"/>
            </a:endParaRPr>
          </a:p>
        </p:txBody>
      </p:sp>
      <p:sp>
        <p:nvSpPr>
          <p:cNvPr id="3" name="Content Placeholder 2">
            <a:extLst>
              <a:ext uri="{FF2B5EF4-FFF2-40B4-BE49-F238E27FC236}">
                <a16:creationId xmlns:a16="http://schemas.microsoft.com/office/drawing/2014/main" id="{C8812466-0BAD-4DC0-BBFB-ABB3C6B1DD54}"/>
              </a:ext>
            </a:extLst>
          </p:cNvPr>
          <p:cNvSpPr>
            <a:spLocks noGrp="1"/>
          </p:cNvSpPr>
          <p:nvPr>
            <p:ph idx="1"/>
          </p:nvPr>
        </p:nvSpPr>
        <p:spPr/>
        <p:txBody>
          <a:bodyPr vert="horz" wrap="square" lIns="0" tIns="0" rIns="91440" bIns="0" rtlCol="0" anchor="t">
            <a:normAutofit/>
          </a:bodyPr>
          <a:lstStyle/>
          <a:p>
            <a:pPr marL="449580" indent="-447675"/>
            <a:r>
              <a:rPr lang="en-US" sz="2800">
                <a:solidFill>
                  <a:srgbClr val="F0F2F3"/>
                </a:solidFill>
                <a:ea typeface="+mn-lt"/>
                <a:cs typeface="+mn-lt"/>
              </a:rPr>
              <a:t>Now, the updated distance metric will be :</a:t>
            </a:r>
          </a:p>
          <a:p>
            <a:pPr marL="449580" indent="-447675"/>
            <a:endParaRPr lang="en-US">
              <a:solidFill>
                <a:srgbClr val="F0F2F3">
                  <a:alpha val="55000"/>
                </a:srgbClr>
              </a:solidFill>
              <a:ea typeface="Source Sans Pro"/>
            </a:endParaRPr>
          </a:p>
          <a:p>
            <a:pPr marL="449580" indent="-447675"/>
            <a:endParaRPr lang="en-US">
              <a:solidFill>
                <a:srgbClr val="F0F2F3">
                  <a:alpha val="55000"/>
                </a:srgbClr>
              </a:solidFill>
              <a:ea typeface="Source Sans Pro"/>
            </a:endParaRPr>
          </a:p>
        </p:txBody>
      </p:sp>
      <p:pic>
        <p:nvPicPr>
          <p:cNvPr id="4" name="Picture 4" descr="A picture containing text, clock&#10;&#10;Description automatically generated">
            <a:extLst>
              <a:ext uri="{FF2B5EF4-FFF2-40B4-BE49-F238E27FC236}">
                <a16:creationId xmlns:a16="http://schemas.microsoft.com/office/drawing/2014/main" id="{9108218A-CD9B-4C33-A870-09A22858792C}"/>
              </a:ext>
            </a:extLst>
          </p:cNvPr>
          <p:cNvPicPr>
            <a:picLocks noChangeAspect="1"/>
          </p:cNvPicPr>
          <p:nvPr/>
        </p:nvPicPr>
        <p:blipFill>
          <a:blip r:embed="rId2"/>
          <a:stretch>
            <a:fillRect/>
          </a:stretch>
        </p:blipFill>
        <p:spPr>
          <a:xfrm>
            <a:off x="3004752" y="3260035"/>
            <a:ext cx="5955956" cy="729227"/>
          </a:xfrm>
          <a:prstGeom prst="rect">
            <a:avLst/>
          </a:prstGeom>
        </p:spPr>
      </p:pic>
    </p:spTree>
    <p:extLst>
      <p:ext uri="{BB962C8B-B14F-4D97-AF65-F5344CB8AC3E}">
        <p14:creationId xmlns:p14="http://schemas.microsoft.com/office/powerpoint/2010/main" val="10335685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BA6AE-63A0-43AB-853E-3DE4DD3C2811}"/>
              </a:ext>
            </a:extLst>
          </p:cNvPr>
          <p:cNvSpPr>
            <a:spLocks noGrp="1"/>
          </p:cNvSpPr>
          <p:nvPr>
            <p:ph type="title"/>
          </p:nvPr>
        </p:nvSpPr>
        <p:spPr>
          <a:xfrm>
            <a:off x="448056" y="374904"/>
            <a:ext cx="11301984" cy="987552"/>
          </a:xfrm>
        </p:spPr>
        <p:txBody>
          <a:bodyPr>
            <a:normAutofit/>
          </a:bodyPr>
          <a:lstStyle/>
          <a:p>
            <a:r>
              <a:rPr lang="en-US" sz="6400" b="1">
                <a:ea typeface="+mj-lt"/>
                <a:cs typeface="+mj-lt"/>
              </a:rPr>
              <a:t>The appearance feature vector</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86805E-4548-4A73-AE08-0C9A1BBA111E}"/>
              </a:ext>
            </a:extLst>
          </p:cNvPr>
          <p:cNvSpPr>
            <a:spLocks noGrp="1"/>
          </p:cNvSpPr>
          <p:nvPr>
            <p:ph idx="1"/>
          </p:nvPr>
        </p:nvSpPr>
        <p:spPr>
          <a:xfrm>
            <a:off x="448056" y="1947672"/>
            <a:ext cx="11189207" cy="4005072"/>
          </a:xfrm>
        </p:spPr>
        <p:txBody>
          <a:bodyPr vert="horz" wrap="square" lIns="0" tIns="0" rIns="91440" bIns="0" rtlCol="0" anchor="t">
            <a:normAutofit/>
          </a:bodyPr>
          <a:lstStyle/>
          <a:p>
            <a:pPr marL="449580" indent="-447675"/>
            <a:r>
              <a:rPr lang="en-US" sz="3200">
                <a:solidFill>
                  <a:srgbClr val="F0F2F3"/>
                </a:solidFill>
                <a:ea typeface="+mn-lt"/>
                <a:cs typeface="+mn-lt"/>
              </a:rPr>
              <a:t>Where Dk is the Mahala Nobis distance and Da is the cosine distance between the appearance feature vectors and Lambda is the weighting factor.</a:t>
            </a:r>
            <a:endParaRPr lang="en-US" sz="3200">
              <a:solidFill>
                <a:srgbClr val="F0F2F3"/>
              </a:solidFill>
              <a:ea typeface="Source Sans Pro"/>
            </a:endParaRPr>
          </a:p>
        </p:txBody>
      </p:sp>
    </p:spTree>
    <p:extLst>
      <p:ext uri="{BB962C8B-B14F-4D97-AF65-F5344CB8AC3E}">
        <p14:creationId xmlns:p14="http://schemas.microsoft.com/office/powerpoint/2010/main" val="1497485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662A1B21-D61E-46FC-BDD1-2FAE49F8B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on clear background">
            <a:extLst>
              <a:ext uri="{FF2B5EF4-FFF2-40B4-BE49-F238E27FC236}">
                <a16:creationId xmlns:a16="http://schemas.microsoft.com/office/drawing/2014/main" id="{B00B65C6-2A38-4C7D-AC46-0756F61CF603}"/>
              </a:ext>
            </a:extLst>
          </p:cNvPr>
          <p:cNvPicPr>
            <a:picLocks noChangeAspect="1"/>
          </p:cNvPicPr>
          <p:nvPr/>
        </p:nvPicPr>
        <p:blipFill rotWithShape="1">
          <a:blip r:embed="rId2"/>
          <a:srcRect r="-2" b="15726"/>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0000"/>
            <a:ext cx="6311901"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1662D-46C0-4D8D-8B8C-83A8F5387E77}"/>
              </a:ext>
            </a:extLst>
          </p:cNvPr>
          <p:cNvSpPr>
            <a:spLocks noGrp="1"/>
          </p:cNvSpPr>
          <p:nvPr>
            <p:ph type="title"/>
          </p:nvPr>
        </p:nvSpPr>
        <p:spPr>
          <a:xfrm>
            <a:off x="450000" y="894969"/>
            <a:ext cx="5430100" cy="2954655"/>
          </a:xfrm>
        </p:spPr>
        <p:txBody>
          <a:bodyPr vert="horz" lIns="0" tIns="0" rIns="0" bIns="0" rtlCol="0" anchor="b">
            <a:normAutofit/>
          </a:bodyPr>
          <a:lstStyle/>
          <a:p>
            <a:pPr>
              <a:lnSpc>
                <a:spcPct val="100000"/>
              </a:lnSpc>
            </a:pPr>
            <a:r>
              <a:rPr lang="en-US" sz="6400"/>
              <a:t>Deep SORT</a:t>
            </a:r>
          </a:p>
        </p:txBody>
      </p:sp>
      <p:cxnSp>
        <p:nvCxnSpPr>
          <p:cNvPr id="27" name="Straight Connector 26">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0145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BCA94-FEDC-4F9B-820A-BA138802E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A71AB-3147-441A-B6AA-453B03FAF199}"/>
              </a:ext>
            </a:extLst>
          </p:cNvPr>
          <p:cNvSpPr>
            <a:spLocks noGrp="1"/>
          </p:cNvSpPr>
          <p:nvPr>
            <p:ph type="title"/>
          </p:nvPr>
        </p:nvSpPr>
        <p:spPr>
          <a:xfrm>
            <a:off x="448056" y="388800"/>
            <a:ext cx="11300532" cy="986400"/>
          </a:xfrm>
        </p:spPr>
        <p:txBody>
          <a:bodyPr anchor="b">
            <a:normAutofit/>
          </a:bodyPr>
          <a:lstStyle/>
          <a:p>
            <a:r>
              <a:rPr lang="en-US" sz="6400" b="1">
                <a:ea typeface="+mj-lt"/>
                <a:cs typeface="+mj-lt"/>
              </a:rPr>
              <a:t>The appearance feature vector</a:t>
            </a:r>
            <a:endParaRPr lang="en-US" sz="6400"/>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1130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Graphic 6" descr="Artist">
            <a:extLst>
              <a:ext uri="{FF2B5EF4-FFF2-40B4-BE49-F238E27FC236}">
                <a16:creationId xmlns:a16="http://schemas.microsoft.com/office/drawing/2014/main" id="{4A696419-6517-4632-8807-553E67B9EA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9249" y="2059200"/>
            <a:ext cx="3891600" cy="3891600"/>
          </a:xfrm>
          <a:prstGeom prst="rect">
            <a:avLst/>
          </a:prstGeom>
        </p:spPr>
      </p:pic>
      <p:sp>
        <p:nvSpPr>
          <p:cNvPr id="3" name="Content Placeholder 2">
            <a:extLst>
              <a:ext uri="{FF2B5EF4-FFF2-40B4-BE49-F238E27FC236}">
                <a16:creationId xmlns:a16="http://schemas.microsoft.com/office/drawing/2014/main" id="{ED1BF329-16E3-4AED-A96D-FBC46D367A1F}"/>
              </a:ext>
            </a:extLst>
          </p:cNvPr>
          <p:cNvSpPr>
            <a:spLocks noGrp="1"/>
          </p:cNvSpPr>
          <p:nvPr>
            <p:ph idx="1"/>
          </p:nvPr>
        </p:nvSpPr>
        <p:spPr>
          <a:xfrm>
            <a:off x="6311900" y="1944000"/>
            <a:ext cx="5434900" cy="4006800"/>
          </a:xfrm>
        </p:spPr>
        <p:txBody>
          <a:bodyPr vert="horz" wrap="square" lIns="0" tIns="0" rIns="91440" bIns="0" rtlCol="0" anchor="t">
            <a:normAutofit/>
          </a:bodyPr>
          <a:lstStyle/>
          <a:p>
            <a:pPr marL="449580" indent="-447675"/>
            <a:r>
              <a:rPr lang="en-US" sz="2800">
                <a:solidFill>
                  <a:srgbClr val="F0F2F3"/>
                </a:solidFill>
                <a:ea typeface="+mn-lt"/>
                <a:cs typeface="+mn-lt"/>
              </a:rPr>
              <a:t>The importance of Da is so high, that the authors make a claim saying, they were able to achieve state of the art even with Lambda=0, only using Da!!</a:t>
            </a:r>
            <a:endParaRPr lang="en-US" sz="2800">
              <a:solidFill>
                <a:srgbClr val="F0F2F3"/>
              </a:solidFill>
              <a:ea typeface="Source Sans Pro"/>
            </a:endParaRPr>
          </a:p>
        </p:txBody>
      </p:sp>
    </p:spTree>
    <p:extLst>
      <p:ext uri="{BB962C8B-B14F-4D97-AF65-F5344CB8AC3E}">
        <p14:creationId xmlns:p14="http://schemas.microsoft.com/office/powerpoint/2010/main" val="1955892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16EE7-38F8-44B2-BB61-9413FA9DB58E}"/>
              </a:ext>
            </a:extLst>
          </p:cNvPr>
          <p:cNvSpPr>
            <a:spLocks noGrp="1"/>
          </p:cNvSpPr>
          <p:nvPr>
            <p:ph type="title"/>
          </p:nvPr>
        </p:nvSpPr>
        <p:spPr>
          <a:xfrm>
            <a:off x="448056" y="374904"/>
            <a:ext cx="11301984" cy="987552"/>
          </a:xfrm>
        </p:spPr>
        <p:txBody>
          <a:bodyPr>
            <a:normAutofit/>
          </a:bodyPr>
          <a:lstStyle/>
          <a:p>
            <a:r>
              <a:rPr lang="en-US" sz="6400" b="1">
                <a:ea typeface="+mj-lt"/>
                <a:cs typeface="+mj-lt"/>
              </a:rPr>
              <a:t>The appearance feature vector</a:t>
            </a:r>
            <a:endParaRPr lang="en-US" sz="6400" i="0">
              <a:ea typeface="+mj-lt"/>
              <a:cs typeface="+mj-lt"/>
            </a:endParaRPr>
          </a:p>
          <a:p>
            <a:endParaRPr lang="en-US" sz="6400">
              <a:ea typeface="Source Sans Pro Light"/>
            </a:endParaRPr>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3EFCFC-D54C-479D-A067-54151E7E828F}"/>
              </a:ext>
            </a:extLst>
          </p:cNvPr>
          <p:cNvSpPr>
            <a:spLocks noGrp="1"/>
          </p:cNvSpPr>
          <p:nvPr>
            <p:ph idx="1"/>
          </p:nvPr>
        </p:nvSpPr>
        <p:spPr>
          <a:xfrm>
            <a:off x="509840" y="1957969"/>
            <a:ext cx="10972964" cy="4005072"/>
          </a:xfrm>
        </p:spPr>
        <p:txBody>
          <a:bodyPr vert="horz" wrap="square" lIns="0" tIns="0" rIns="91440" bIns="0" rtlCol="0" anchor="t">
            <a:normAutofit/>
          </a:bodyPr>
          <a:lstStyle/>
          <a:p>
            <a:pPr marL="449580" indent="-447675"/>
            <a:r>
              <a:rPr lang="en-US" sz="3600">
                <a:solidFill>
                  <a:srgbClr val="F0F2F3"/>
                </a:solidFill>
                <a:ea typeface="+mn-lt"/>
                <a:cs typeface="+mn-lt"/>
              </a:rPr>
              <a:t>A simple distance metric, combined with a powerful deep learning technique is all it took for deep SORT to be an elegant and one of the most widespread Object trackers.</a:t>
            </a:r>
            <a:endParaRPr lang="en-US" sz="3600">
              <a:solidFill>
                <a:srgbClr val="F0F2F3">
                  <a:alpha val="55000"/>
                </a:srgbClr>
              </a:solidFill>
              <a:ea typeface="Source Sans Pro"/>
            </a:endParaRPr>
          </a:p>
        </p:txBody>
      </p:sp>
    </p:spTree>
    <p:extLst>
      <p:ext uri="{BB962C8B-B14F-4D97-AF65-F5344CB8AC3E}">
        <p14:creationId xmlns:p14="http://schemas.microsoft.com/office/powerpoint/2010/main" val="5157026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5B6BB888-617E-4D93-B6D4-2EB9D9D98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B15842F2-F4DE-46B0-8093-6BF8936E462D}"/>
              </a:ext>
            </a:extLst>
          </p:cNvPr>
          <p:cNvPicPr>
            <a:picLocks noChangeAspect="1"/>
          </p:cNvPicPr>
          <p:nvPr/>
        </p:nvPicPr>
        <p:blipFill rotWithShape="1">
          <a:blip r:embed="rId2"/>
          <a:srcRect t="6573" r="-2" b="9030"/>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35412"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FC66F-1E06-4EC8-AEB5-E96D7CFC0688}"/>
              </a:ext>
            </a:extLst>
          </p:cNvPr>
          <p:cNvSpPr>
            <a:spLocks noGrp="1"/>
          </p:cNvSpPr>
          <p:nvPr>
            <p:ph type="title"/>
          </p:nvPr>
        </p:nvSpPr>
        <p:spPr>
          <a:xfrm>
            <a:off x="4385412" y="894969"/>
            <a:ext cx="7380000" cy="2954655"/>
          </a:xfrm>
        </p:spPr>
        <p:txBody>
          <a:bodyPr vert="horz" lIns="0" tIns="0" rIns="0" bIns="0" rtlCol="0" anchor="b">
            <a:normAutofit/>
          </a:bodyPr>
          <a:lstStyle/>
          <a:p>
            <a:pPr>
              <a:lnSpc>
                <a:spcPct val="100000"/>
              </a:lnSpc>
            </a:pPr>
            <a:r>
              <a:rPr lang="en-US" sz="6400" b="1"/>
              <a:t>Code Review</a:t>
            </a:r>
            <a:endParaRPr lang="en-US" sz="6400"/>
          </a:p>
          <a:p>
            <a:pPr>
              <a:lnSpc>
                <a:spcPct val="100000"/>
              </a:lnSpc>
            </a:pPr>
            <a:br>
              <a:rPr lang="en-US" sz="6400"/>
            </a:br>
            <a:endParaRPr lang="en-US" sz="6400"/>
          </a:p>
        </p:txBody>
      </p:sp>
      <p:cxnSp>
        <p:nvCxnSpPr>
          <p:cNvPr id="14" name="Straight Connector 13">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502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8C448D53-ACA1-4CA4-B08A-09FB0780C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ECAF67-5FDE-43F4-86A8-9D2CF2FEC105}"/>
              </a:ext>
            </a:extLst>
          </p:cNvPr>
          <p:cNvSpPr>
            <a:spLocks noGrp="1"/>
          </p:cNvSpPr>
          <p:nvPr>
            <p:ph type="title"/>
          </p:nvPr>
        </p:nvSpPr>
        <p:spPr>
          <a:xfrm>
            <a:off x="4385412" y="448056"/>
            <a:ext cx="7355484" cy="3401568"/>
          </a:xfrm>
        </p:spPr>
        <p:txBody>
          <a:bodyPr vert="horz" lIns="0" tIns="0" rIns="0" bIns="0" rtlCol="0" anchor="b">
            <a:normAutofit/>
          </a:bodyPr>
          <a:lstStyle/>
          <a:p>
            <a:pPr>
              <a:lnSpc>
                <a:spcPct val="100000"/>
              </a:lnSpc>
            </a:pPr>
            <a:r>
              <a:rPr lang="en-US" sz="6400" b="1"/>
              <a:t>Code Review</a:t>
            </a:r>
            <a:endParaRPr lang="en-US" sz="6400"/>
          </a:p>
        </p:txBody>
      </p:sp>
      <p:sp>
        <p:nvSpPr>
          <p:cNvPr id="3" name="Content Placeholder 2">
            <a:extLst>
              <a:ext uri="{FF2B5EF4-FFF2-40B4-BE49-F238E27FC236}">
                <a16:creationId xmlns:a16="http://schemas.microsoft.com/office/drawing/2014/main" id="{B44CBB69-6995-4DDA-BB7C-1F7ADD5E72A7}"/>
              </a:ext>
            </a:extLst>
          </p:cNvPr>
          <p:cNvSpPr>
            <a:spLocks noGrp="1"/>
          </p:cNvSpPr>
          <p:nvPr>
            <p:ph idx="1"/>
          </p:nvPr>
        </p:nvSpPr>
        <p:spPr>
          <a:xfrm>
            <a:off x="4385412" y="4471416"/>
            <a:ext cx="7355484" cy="1481328"/>
          </a:xfrm>
        </p:spPr>
        <p:txBody>
          <a:bodyPr vert="horz" lIns="0" tIns="0" rIns="91440" bIns="0" rtlCol="0">
            <a:normAutofit/>
          </a:bodyPr>
          <a:lstStyle/>
          <a:p>
            <a:pPr marL="0" indent="0">
              <a:lnSpc>
                <a:spcPct val="120000"/>
              </a:lnSpc>
              <a:buNone/>
            </a:pPr>
            <a:r>
              <a:rPr lang="en-US" sz="2400"/>
              <a:t>In this section, we shall implement our own generic object tracker on a vehicle dataset.</a:t>
            </a:r>
          </a:p>
        </p:txBody>
      </p:sp>
      <p:cxnSp>
        <p:nvCxnSpPr>
          <p:cNvPr id="12" name="Straight Connector 11">
            <a:extLst>
              <a:ext uri="{FF2B5EF4-FFF2-40B4-BE49-F238E27FC236}">
                <a16:creationId xmlns:a16="http://schemas.microsoft.com/office/drawing/2014/main" id="{3B5719CE-F76F-4313-9A48-ADF79E67BB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5412"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919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886A6-1D8D-4F89-9E64-A2E2ED9EC9F4}"/>
              </a:ext>
            </a:extLst>
          </p:cNvPr>
          <p:cNvSpPr>
            <a:spLocks noGrp="1"/>
          </p:cNvSpPr>
          <p:nvPr>
            <p:ph type="title"/>
          </p:nvPr>
        </p:nvSpPr>
        <p:spPr>
          <a:xfrm>
            <a:off x="448056" y="374904"/>
            <a:ext cx="11301984" cy="987552"/>
          </a:xfrm>
        </p:spPr>
        <p:txBody>
          <a:bodyPr>
            <a:normAutofit/>
          </a:bodyPr>
          <a:lstStyle/>
          <a:p>
            <a:r>
              <a:rPr lang="en-US" sz="6400" b="1">
                <a:ea typeface="+mj-lt"/>
                <a:cs typeface="+mj-lt"/>
              </a:rPr>
              <a:t>Code Review</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B36C353-8126-4CD6-87E9-8742991687DF}"/>
              </a:ext>
            </a:extLst>
          </p:cNvPr>
          <p:cNvSpPr>
            <a:spLocks noGrp="1"/>
          </p:cNvSpPr>
          <p:nvPr>
            <p:ph idx="1"/>
          </p:nvPr>
        </p:nvSpPr>
        <p:spPr>
          <a:xfrm>
            <a:off x="448056" y="1947672"/>
            <a:ext cx="11302478" cy="4005072"/>
          </a:xfrm>
        </p:spPr>
        <p:txBody>
          <a:bodyPr vert="horz" wrap="square" lIns="0" tIns="0" rIns="91440" bIns="0" rtlCol="0" anchor="t">
            <a:normAutofit/>
          </a:bodyPr>
          <a:lstStyle/>
          <a:p>
            <a:pPr marL="449580" indent="-447675"/>
            <a:r>
              <a:rPr lang="en-US" sz="2800">
                <a:solidFill>
                  <a:srgbClr val="F0F2F3"/>
                </a:solidFill>
                <a:ea typeface="+mn-lt"/>
                <a:cs typeface="+mn-lt"/>
              </a:rPr>
              <a:t>Now, since we are interested in creating an object tracker and not a detector, we shall use a video with pre-existing detection outputs. </a:t>
            </a:r>
          </a:p>
          <a:p>
            <a:pPr marL="449580" indent="-447675"/>
            <a:r>
              <a:rPr lang="en-US" sz="2800">
                <a:solidFill>
                  <a:srgbClr val="F0F2F3"/>
                </a:solidFill>
                <a:ea typeface="+mn-lt"/>
                <a:cs typeface="+mn-lt"/>
              </a:rPr>
              <a:t>Our repo has a video with detection boxes from YOLO, SSD and Mask-RCNN.</a:t>
            </a:r>
            <a:endParaRPr lang="en-US" sz="2800">
              <a:solidFill>
                <a:srgbClr val="F0F2F3"/>
              </a:solidFill>
              <a:ea typeface="Source Sans Pro"/>
            </a:endParaRPr>
          </a:p>
        </p:txBody>
      </p:sp>
    </p:spTree>
    <p:extLst>
      <p:ext uri="{BB962C8B-B14F-4D97-AF65-F5344CB8AC3E}">
        <p14:creationId xmlns:p14="http://schemas.microsoft.com/office/powerpoint/2010/main" val="8618643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81AC9065-C961-45DA-BF0F-07DE2452B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agnifying glass on clear background">
            <a:extLst>
              <a:ext uri="{FF2B5EF4-FFF2-40B4-BE49-F238E27FC236}">
                <a16:creationId xmlns:a16="http://schemas.microsoft.com/office/drawing/2014/main" id="{CA320F7B-A417-4CC1-8A02-7807A1E7338D}"/>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0000"/>
            <a:ext cx="8256588"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C9CDD-F23A-4C63-B084-33D34657D936}"/>
              </a:ext>
            </a:extLst>
          </p:cNvPr>
          <p:cNvSpPr>
            <a:spLocks noGrp="1"/>
          </p:cNvSpPr>
          <p:nvPr>
            <p:ph type="title"/>
          </p:nvPr>
        </p:nvSpPr>
        <p:spPr>
          <a:xfrm>
            <a:off x="450000" y="894969"/>
            <a:ext cx="7380000" cy="2954655"/>
          </a:xfrm>
        </p:spPr>
        <p:txBody>
          <a:bodyPr vert="horz" lIns="0" tIns="0" rIns="0" bIns="0" rtlCol="0" anchor="b">
            <a:normAutofit/>
          </a:bodyPr>
          <a:lstStyle/>
          <a:p>
            <a:pPr>
              <a:lnSpc>
                <a:spcPct val="100000"/>
              </a:lnSpc>
            </a:pPr>
            <a:r>
              <a:rPr lang="en-US" sz="6400" b="1"/>
              <a:t>Code Review</a:t>
            </a:r>
            <a:endParaRPr lang="en-US" sz="6400"/>
          </a:p>
        </p:txBody>
      </p:sp>
      <p:sp>
        <p:nvSpPr>
          <p:cNvPr id="3" name="Content Placeholder 2">
            <a:extLst>
              <a:ext uri="{FF2B5EF4-FFF2-40B4-BE49-F238E27FC236}">
                <a16:creationId xmlns:a16="http://schemas.microsoft.com/office/drawing/2014/main" id="{4624DFC2-C70E-43BE-B562-E9AF0E96E02A}"/>
              </a:ext>
            </a:extLst>
          </p:cNvPr>
          <p:cNvSpPr>
            <a:spLocks noGrp="1"/>
          </p:cNvSpPr>
          <p:nvPr>
            <p:ph idx="1"/>
          </p:nvPr>
        </p:nvSpPr>
        <p:spPr>
          <a:xfrm>
            <a:off x="450000" y="4471416"/>
            <a:ext cx="7380000" cy="1293303"/>
          </a:xfrm>
        </p:spPr>
        <p:txBody>
          <a:bodyPr vert="horz" lIns="0" tIns="0" rIns="91440" bIns="0" rtlCol="0">
            <a:normAutofit/>
          </a:bodyPr>
          <a:lstStyle/>
          <a:p>
            <a:pPr marL="0" indent="0">
              <a:lnSpc>
                <a:spcPct val="120000"/>
              </a:lnSpc>
              <a:buNone/>
            </a:pPr>
            <a:r>
              <a:rPr lang="en-US" sz="2400"/>
              <a:t>Let us look at deepsort.py in detail.</a:t>
            </a:r>
          </a:p>
        </p:txBody>
      </p:sp>
      <p:cxnSp>
        <p:nvCxnSpPr>
          <p:cNvPr id="29" name="Straight Connector 28">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7380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3886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925016-C67B-4188-B5DB-5C9F831A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5BBAFC-CFA4-4E66-8516-44CE86BEEBD9}"/>
              </a:ext>
            </a:extLst>
          </p:cNvPr>
          <p:cNvSpPr>
            <a:spLocks noGrp="1"/>
          </p:cNvSpPr>
          <p:nvPr>
            <p:ph idx="1"/>
          </p:nvPr>
        </p:nvSpPr>
        <p:spPr>
          <a:xfrm>
            <a:off x="4370832" y="1947672"/>
            <a:ext cx="7379208" cy="4005072"/>
          </a:xfrm>
        </p:spPr>
        <p:txBody>
          <a:bodyPr vert="horz" lIns="0" tIns="0" rIns="91440" bIns="0" rtlCol="0">
            <a:normAutofit/>
          </a:bodyPr>
          <a:lstStyle/>
          <a:p>
            <a:pPr marL="449580" indent="-447675">
              <a:lnSpc>
                <a:spcPct val="130000"/>
              </a:lnSpc>
            </a:pPr>
            <a:r>
              <a:rPr lang="en-US" sz="1500">
                <a:latin typeface="Consolas"/>
              </a:rPr>
              <a:t>class </a:t>
            </a:r>
            <a:r>
              <a:rPr lang="en-US" sz="1500" err="1">
                <a:latin typeface="Consolas"/>
              </a:rPr>
              <a:t>deepsort_rbc</a:t>
            </a:r>
            <a:r>
              <a:rPr lang="en-US" sz="1500">
                <a:latin typeface="Consolas"/>
              </a:rPr>
              <a:t>():</a:t>
            </a:r>
            <a:br>
              <a:rPr lang="en-US" sz="1500">
                <a:latin typeface="Consolas"/>
              </a:rPr>
            </a:br>
            <a:r>
              <a:rPr lang="en-US" sz="1500">
                <a:latin typeface="Consolas"/>
              </a:rPr>
              <a:t> def __</a:t>
            </a:r>
            <a:r>
              <a:rPr lang="en-US" sz="1500" err="1">
                <a:latin typeface="Consolas"/>
              </a:rPr>
              <a:t>init</a:t>
            </a:r>
            <a:r>
              <a:rPr lang="en-US" sz="1500">
                <a:latin typeface="Consolas"/>
              </a:rPr>
              <a:t>__(self):</a:t>
            </a:r>
            <a:br>
              <a:rPr lang="en-US" sz="1500">
                <a:latin typeface="Consolas"/>
              </a:rPr>
            </a:br>
            <a:r>
              <a:rPr lang="en-US" sz="1500">
                <a:latin typeface="Consolas"/>
              </a:rPr>
              <a:t> #loading this encoder is slow, should be done only once.</a:t>
            </a:r>
            <a:br>
              <a:rPr lang="en-US" sz="1500">
                <a:latin typeface="Consolas"/>
              </a:rPr>
            </a:br>
            <a:r>
              <a:rPr lang="en-US" sz="1500">
                <a:latin typeface="Consolas"/>
              </a:rPr>
              <a:t> </a:t>
            </a:r>
            <a:r>
              <a:rPr lang="en-US" sz="1500" err="1">
                <a:latin typeface="Consolas"/>
              </a:rPr>
              <a:t>self.encoder</a:t>
            </a:r>
            <a:r>
              <a:rPr lang="en-US" sz="1500">
                <a:latin typeface="Consolas"/>
              </a:rPr>
              <a:t> = </a:t>
            </a:r>
            <a:r>
              <a:rPr lang="en-US" sz="1500" err="1">
                <a:latin typeface="Consolas"/>
              </a:rPr>
              <a:t>torch.load</a:t>
            </a:r>
            <a:r>
              <a:rPr lang="en-US" sz="1500">
                <a:latin typeface="Consolas"/>
              </a:rPr>
              <a:t>('model640.pt')</a:t>
            </a:r>
            <a:br>
              <a:rPr lang="en-US" sz="1500">
                <a:latin typeface="Consolas"/>
              </a:rPr>
            </a:br>
            <a:r>
              <a:rPr lang="en-US" sz="1500">
                <a:latin typeface="Consolas"/>
              </a:rPr>
              <a:t> </a:t>
            </a:r>
            <a:r>
              <a:rPr lang="en-US" sz="1500" err="1">
                <a:latin typeface="Consolas"/>
              </a:rPr>
              <a:t>self.encoder</a:t>
            </a:r>
            <a:r>
              <a:rPr lang="en-US" sz="1500">
                <a:latin typeface="Consolas"/>
              </a:rPr>
              <a:t> = </a:t>
            </a:r>
            <a:r>
              <a:rPr lang="en-US" sz="1500" err="1">
                <a:latin typeface="Consolas"/>
              </a:rPr>
              <a:t>self.encoder.cuda</a:t>
            </a:r>
            <a:r>
              <a:rPr lang="en-US" sz="1500">
                <a:latin typeface="Consolas"/>
              </a:rPr>
              <a:t>()</a:t>
            </a:r>
            <a:br>
              <a:rPr lang="en-US" sz="1500">
                <a:latin typeface="Consolas"/>
              </a:rPr>
            </a:br>
            <a:r>
              <a:rPr lang="en-US" sz="1500">
                <a:latin typeface="Consolas"/>
              </a:rPr>
              <a:t> </a:t>
            </a:r>
            <a:r>
              <a:rPr lang="en-US" sz="1500" err="1">
                <a:latin typeface="Consolas"/>
              </a:rPr>
              <a:t>self.encoder</a:t>
            </a:r>
            <a:r>
              <a:rPr lang="en-US" sz="1500">
                <a:latin typeface="Consolas"/>
              </a:rPr>
              <a:t> = </a:t>
            </a:r>
            <a:r>
              <a:rPr lang="en-US" sz="1500" err="1">
                <a:latin typeface="Consolas"/>
              </a:rPr>
              <a:t>self.encoder.eval</a:t>
            </a:r>
            <a:r>
              <a:rPr lang="en-US" sz="1500">
                <a:latin typeface="Consolas"/>
              </a:rPr>
              <a:t>()</a:t>
            </a:r>
            <a:br>
              <a:rPr lang="en-US" sz="1500">
                <a:latin typeface="Consolas"/>
              </a:rPr>
            </a:br>
            <a:r>
              <a:rPr lang="en-US" sz="1500">
                <a:latin typeface="Consolas"/>
              </a:rPr>
              <a:t> print("Deep sort model loaded")</a:t>
            </a:r>
            <a:br>
              <a:rPr lang="en-US" sz="1500">
                <a:latin typeface="Consolas"/>
              </a:rPr>
            </a:br>
            <a:br>
              <a:rPr lang="en-US" sz="1500">
                <a:latin typeface="Consolas"/>
              </a:rPr>
            </a:br>
            <a:r>
              <a:rPr lang="en-US" sz="1500">
                <a:latin typeface="Consolas"/>
              </a:rPr>
              <a:t> </a:t>
            </a:r>
            <a:r>
              <a:rPr lang="en-US" sz="1500" err="1">
                <a:latin typeface="Consolas"/>
              </a:rPr>
              <a:t>self.metric</a:t>
            </a:r>
            <a:r>
              <a:rPr lang="en-US" sz="1500">
                <a:latin typeface="Consolas"/>
              </a:rPr>
              <a:t> = </a:t>
            </a:r>
            <a:r>
              <a:rPr lang="en-US" sz="1500" err="1">
                <a:latin typeface="Consolas"/>
              </a:rPr>
              <a:t>nn_matching.NearestNeighborDistanceMetric</a:t>
            </a:r>
            <a:r>
              <a:rPr lang="en-US" sz="1500">
                <a:latin typeface="Consolas"/>
              </a:rPr>
              <a:t>("cosine",.5 , 100)</a:t>
            </a:r>
            <a:br>
              <a:rPr lang="en-US" sz="1500">
                <a:latin typeface="Consolas"/>
              </a:rPr>
            </a:br>
            <a:r>
              <a:rPr lang="en-US" sz="1500">
                <a:latin typeface="Consolas"/>
              </a:rPr>
              <a:t> </a:t>
            </a:r>
            <a:r>
              <a:rPr lang="en-US" sz="1500" err="1">
                <a:latin typeface="Consolas"/>
              </a:rPr>
              <a:t>self.tracker</a:t>
            </a:r>
            <a:r>
              <a:rPr lang="en-US" sz="1500">
                <a:latin typeface="Consolas"/>
              </a:rPr>
              <a:t>= Tracker(</a:t>
            </a:r>
            <a:r>
              <a:rPr lang="en-US" sz="1500" err="1">
                <a:latin typeface="Consolas"/>
              </a:rPr>
              <a:t>self.metric</a:t>
            </a:r>
            <a:r>
              <a:rPr lang="en-US" sz="1500">
                <a:latin typeface="Consolas"/>
              </a:rPr>
              <a:t>)</a:t>
            </a:r>
            <a:br>
              <a:rPr lang="en-US" sz="1500">
                <a:latin typeface="Consolas"/>
              </a:rPr>
            </a:br>
            <a:br>
              <a:rPr lang="en-US" sz="1500">
                <a:latin typeface="Consolas"/>
              </a:rPr>
            </a:br>
            <a:r>
              <a:rPr lang="en-US" sz="1500">
                <a:latin typeface="Consolas"/>
              </a:rPr>
              <a:t> </a:t>
            </a:r>
            <a:r>
              <a:rPr lang="en-US" sz="1500" err="1">
                <a:latin typeface="Consolas"/>
              </a:rPr>
              <a:t>self.gaussian_mask</a:t>
            </a:r>
            <a:r>
              <a:rPr lang="en-US" sz="1500">
                <a:latin typeface="Consolas"/>
              </a:rPr>
              <a:t> = </a:t>
            </a:r>
            <a:r>
              <a:rPr lang="en-US" sz="1500" err="1">
                <a:latin typeface="Consolas"/>
              </a:rPr>
              <a:t>get_gaussian_mask</a:t>
            </a:r>
            <a:r>
              <a:rPr lang="en-US" sz="1500">
                <a:latin typeface="Consolas"/>
              </a:rPr>
              <a:t>().</a:t>
            </a:r>
            <a:r>
              <a:rPr lang="en-US" sz="1500" err="1">
                <a:latin typeface="Consolas"/>
              </a:rPr>
              <a:t>cuda</a:t>
            </a:r>
            <a:r>
              <a:rPr lang="en-US" sz="1500">
                <a:latin typeface="Consolas"/>
              </a:rPr>
              <a:t>()</a:t>
            </a:r>
            <a:endParaRPr lang="en-US" sz="1500">
              <a:ea typeface="+mn-lt"/>
              <a:cs typeface="+mn-lt"/>
            </a:endParaRPr>
          </a:p>
          <a:p>
            <a:pPr marL="449580" indent="-447675">
              <a:lnSpc>
                <a:spcPct val="130000"/>
              </a:lnSpc>
            </a:pPr>
            <a:endParaRPr lang="en-US" sz="1500">
              <a:ea typeface="Source Sans Pro"/>
            </a:endParaRPr>
          </a:p>
        </p:txBody>
      </p:sp>
    </p:spTree>
    <p:extLst>
      <p:ext uri="{BB962C8B-B14F-4D97-AF65-F5344CB8AC3E}">
        <p14:creationId xmlns:p14="http://schemas.microsoft.com/office/powerpoint/2010/main" val="714688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FC294A-7FF8-4114-B0AD-F3B7F15EF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D2839-7D56-4DA6-9CA9-A043C1972F64}"/>
              </a:ext>
            </a:extLst>
          </p:cNvPr>
          <p:cNvSpPr>
            <a:spLocks noGrp="1"/>
          </p:cNvSpPr>
          <p:nvPr>
            <p:ph type="title"/>
          </p:nvPr>
        </p:nvSpPr>
        <p:spPr>
          <a:xfrm>
            <a:off x="448056" y="226800"/>
            <a:ext cx="11301984" cy="984885"/>
          </a:xfrm>
        </p:spPr>
        <p:txBody>
          <a:bodyPr>
            <a:normAutofit/>
          </a:bodyPr>
          <a:lstStyle/>
          <a:p>
            <a:r>
              <a:rPr lang="en-US" sz="6400">
                <a:ea typeface="Source Sans Pro Light"/>
              </a:rPr>
              <a:t>Deepsort.py</a:t>
            </a:r>
          </a:p>
        </p:txBody>
      </p:sp>
      <p:cxnSp>
        <p:nvCxnSpPr>
          <p:cNvPr id="18" name="Straight Connector 17">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FD2E278D-2BB4-42B9-AEB8-D2640DE07339}"/>
              </a:ext>
            </a:extLst>
          </p:cNvPr>
          <p:cNvGraphicFramePr>
            <a:graphicFrameLocks noGrp="1"/>
          </p:cNvGraphicFramePr>
          <p:nvPr>
            <p:ph idx="1"/>
            <p:extLst>
              <p:ext uri="{D42A27DB-BD31-4B8C-83A1-F6EECF244321}">
                <p14:modId xmlns:p14="http://schemas.microsoft.com/office/powerpoint/2010/main" val="1286575082"/>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808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7BF73-E432-4685-B454-33FEA2CDA43F}"/>
              </a:ext>
            </a:extLst>
          </p:cNvPr>
          <p:cNvSpPr>
            <a:spLocks noGrp="1"/>
          </p:cNvSpPr>
          <p:nvPr>
            <p:ph type="title"/>
          </p:nvPr>
        </p:nvSpPr>
        <p:spPr>
          <a:xfrm>
            <a:off x="448056" y="374904"/>
            <a:ext cx="11301984" cy="987552"/>
          </a:xfrm>
        </p:spPr>
        <p:txBody>
          <a:bodyPr>
            <a:normAutofit/>
          </a:bodyPr>
          <a:lstStyle/>
          <a:p>
            <a:r>
              <a:rPr lang="en-US" sz="6400">
                <a:ea typeface="Source Sans Pro Light"/>
              </a:rPr>
              <a:t>Deepsort.py</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C07CB9-0733-4E01-AA1D-7ADF19273809}"/>
              </a:ext>
            </a:extLst>
          </p:cNvPr>
          <p:cNvSpPr>
            <a:spLocks noGrp="1"/>
          </p:cNvSpPr>
          <p:nvPr>
            <p:ph idx="1"/>
          </p:nvPr>
        </p:nvSpPr>
        <p:spPr>
          <a:xfrm>
            <a:off x="448056" y="1947672"/>
            <a:ext cx="11384856" cy="4005072"/>
          </a:xfrm>
        </p:spPr>
        <p:txBody>
          <a:bodyPr vert="horz" wrap="square" lIns="0" tIns="0" rIns="91440" bIns="0" rtlCol="0" anchor="t">
            <a:normAutofit/>
          </a:bodyPr>
          <a:lstStyle/>
          <a:p>
            <a:pPr marL="449580" indent="-447675"/>
            <a:r>
              <a:rPr lang="en-US" sz="2800">
                <a:solidFill>
                  <a:srgbClr val="F0F2F3"/>
                </a:solidFill>
                <a:ea typeface="+mn-lt"/>
                <a:cs typeface="+mn-lt"/>
              </a:rPr>
              <a:t>The </a:t>
            </a:r>
            <a:r>
              <a:rPr lang="en-US" sz="2800" err="1">
                <a:solidFill>
                  <a:srgbClr val="F0F2F3"/>
                </a:solidFill>
                <a:latin typeface="Consolas"/>
              </a:rPr>
              <a:t>self.metric</a:t>
            </a:r>
            <a:r>
              <a:rPr lang="en-US" sz="2800">
                <a:solidFill>
                  <a:srgbClr val="F0F2F3"/>
                </a:solidFill>
                <a:ea typeface="+mn-lt"/>
                <a:cs typeface="+mn-lt"/>
              </a:rPr>
              <a:t> variable defines the distance metric to be used in the Hungarian algorithm for the data association problem.</a:t>
            </a:r>
            <a:endParaRPr lang="en-US">
              <a:solidFill>
                <a:srgbClr val="F0F2F3">
                  <a:alpha val="55000"/>
                </a:srgbClr>
              </a:solidFill>
              <a:ea typeface="Source Sans Pro"/>
            </a:endParaRPr>
          </a:p>
        </p:txBody>
      </p:sp>
    </p:spTree>
    <p:extLst>
      <p:ext uri="{BB962C8B-B14F-4D97-AF65-F5344CB8AC3E}">
        <p14:creationId xmlns:p14="http://schemas.microsoft.com/office/powerpoint/2010/main" val="3839098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97E5D-92A4-4EDD-986A-4DB3123D3D84}"/>
              </a:ext>
            </a:extLst>
          </p:cNvPr>
          <p:cNvSpPr>
            <a:spLocks noGrp="1"/>
          </p:cNvSpPr>
          <p:nvPr>
            <p:ph type="title"/>
          </p:nvPr>
        </p:nvSpPr>
        <p:spPr>
          <a:xfrm>
            <a:off x="448056" y="374904"/>
            <a:ext cx="11301984" cy="987552"/>
          </a:xfrm>
        </p:spPr>
        <p:txBody>
          <a:bodyPr>
            <a:normAutofit/>
          </a:bodyPr>
          <a:lstStyle/>
          <a:p>
            <a:r>
              <a:rPr lang="en-US" sz="6400">
                <a:ea typeface="Source Sans Pro Light"/>
              </a:rPr>
              <a:t>Deepsort.py</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5F0232-4D09-4AD0-B977-8A6D8107FCE0}"/>
              </a:ext>
            </a:extLst>
          </p:cNvPr>
          <p:cNvSpPr>
            <a:spLocks noGrp="1"/>
          </p:cNvSpPr>
          <p:nvPr>
            <p:ph idx="1"/>
          </p:nvPr>
        </p:nvSpPr>
        <p:spPr>
          <a:xfrm>
            <a:off x="448056" y="1947672"/>
            <a:ext cx="11137721" cy="4005072"/>
          </a:xfrm>
        </p:spPr>
        <p:txBody>
          <a:bodyPr vert="horz" wrap="square" lIns="0" tIns="0" rIns="91440" bIns="0" rtlCol="0" anchor="t">
            <a:normAutofit/>
          </a:bodyPr>
          <a:lstStyle/>
          <a:p>
            <a:pPr marL="449580" indent="-447675"/>
            <a:r>
              <a:rPr lang="en-US" sz="3200" err="1">
                <a:solidFill>
                  <a:srgbClr val="F0F2F3"/>
                </a:solidFill>
                <a:latin typeface="Consolas"/>
                <a:ea typeface="Source Sans Pro"/>
              </a:rPr>
              <a:t>self.tracker</a:t>
            </a:r>
            <a:r>
              <a:rPr lang="en-US" sz="3200">
                <a:solidFill>
                  <a:srgbClr val="F0F2F3"/>
                </a:solidFill>
                <a:ea typeface="+mn-lt"/>
                <a:cs typeface="+mn-lt"/>
              </a:rPr>
              <a:t> is an object of the class </a:t>
            </a:r>
            <a:r>
              <a:rPr lang="en-US" sz="3200">
                <a:solidFill>
                  <a:srgbClr val="F0F2F3"/>
                </a:solidFill>
                <a:latin typeface="Consolas"/>
                <a:ea typeface="Source Sans Pro"/>
              </a:rPr>
              <a:t>Tracker</a:t>
            </a:r>
            <a:r>
              <a:rPr lang="en-US" sz="3200">
                <a:solidFill>
                  <a:srgbClr val="F0F2F3"/>
                </a:solidFill>
                <a:ea typeface="+mn-lt"/>
                <a:cs typeface="+mn-lt"/>
              </a:rPr>
              <a:t> defined in the </a:t>
            </a:r>
            <a:r>
              <a:rPr lang="en-US" sz="3200" err="1">
                <a:solidFill>
                  <a:srgbClr val="F0F2F3"/>
                </a:solidFill>
                <a:latin typeface="Consolas"/>
                <a:ea typeface="Source Sans Pro"/>
              </a:rPr>
              <a:t>deep_sort</a:t>
            </a:r>
            <a:r>
              <a:rPr lang="en-US" sz="3200">
                <a:solidFill>
                  <a:srgbClr val="F0F2F3"/>
                </a:solidFill>
                <a:ea typeface="+mn-lt"/>
                <a:cs typeface="+mn-lt"/>
              </a:rPr>
              <a:t> library, that takes care of creation, keeping track and eventual deletion of all tracks.</a:t>
            </a:r>
            <a:endParaRPr lang="en-US" sz="3200">
              <a:solidFill>
                <a:srgbClr val="F0F2F3"/>
              </a:solidFill>
              <a:ea typeface="Source Sans Pro"/>
            </a:endParaRPr>
          </a:p>
          <a:p>
            <a:pPr marL="1905" indent="0">
              <a:buNone/>
            </a:pPr>
            <a:endParaRPr lang="en-US">
              <a:ea typeface="Source Sans Pro"/>
            </a:endParaRPr>
          </a:p>
        </p:txBody>
      </p:sp>
    </p:spTree>
    <p:extLst>
      <p:ext uri="{BB962C8B-B14F-4D97-AF65-F5344CB8AC3E}">
        <p14:creationId xmlns:p14="http://schemas.microsoft.com/office/powerpoint/2010/main" val="355059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FC4AC91-30B8-4B0B-A187-C39F19131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B597A-0A82-4FE9-B751-87FADF41E20D}"/>
              </a:ext>
            </a:extLst>
          </p:cNvPr>
          <p:cNvSpPr>
            <a:spLocks noGrp="1"/>
          </p:cNvSpPr>
          <p:nvPr>
            <p:ph type="title"/>
          </p:nvPr>
        </p:nvSpPr>
        <p:spPr>
          <a:xfrm>
            <a:off x="448056" y="389970"/>
            <a:ext cx="11301984" cy="860400"/>
          </a:xfrm>
        </p:spPr>
        <p:txBody>
          <a:bodyPr anchor="b">
            <a:normAutofit/>
          </a:bodyPr>
          <a:lstStyle/>
          <a:p>
            <a:r>
              <a:rPr lang="en-US">
                <a:ea typeface="Source Sans Pro Light"/>
              </a:rPr>
              <a:t>DeepSORT</a:t>
            </a:r>
            <a:endParaRPr lang="en-US"/>
          </a:p>
        </p:txBody>
      </p:sp>
      <p:cxnSp>
        <p:nvCxnSpPr>
          <p:cNvPr id="25" name="Straight Connector 24">
            <a:extLst>
              <a:ext uri="{FF2B5EF4-FFF2-40B4-BE49-F238E27FC236}">
                <a16:creationId xmlns:a16="http://schemas.microsoft.com/office/drawing/2014/main" id="{493FE3F6-2B23-4E4E-AA49-C212646DC7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F4F619D7-F000-40E3-B089-8BCAD950F47B}"/>
              </a:ext>
            </a:extLst>
          </p:cNvPr>
          <p:cNvGraphicFramePr>
            <a:graphicFrameLocks noGrp="1"/>
          </p:cNvGraphicFramePr>
          <p:nvPr>
            <p:ph idx="1"/>
            <p:extLst>
              <p:ext uri="{D42A27DB-BD31-4B8C-83A1-F6EECF244321}">
                <p14:modId xmlns:p14="http://schemas.microsoft.com/office/powerpoint/2010/main" val="4102973232"/>
              </p:ext>
            </p:extLst>
          </p:nvPr>
        </p:nvGraphicFramePr>
        <p:xfrm>
          <a:off x="450000" y="2059200"/>
          <a:ext cx="11293475" cy="378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10843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55087-E6C6-4F87-9AAB-C1B3859CB3CE}"/>
              </a:ext>
            </a:extLst>
          </p:cNvPr>
          <p:cNvSpPr>
            <a:spLocks noGrp="1"/>
          </p:cNvSpPr>
          <p:nvPr>
            <p:ph type="title"/>
          </p:nvPr>
        </p:nvSpPr>
        <p:spPr>
          <a:xfrm>
            <a:off x="448056" y="374904"/>
            <a:ext cx="11301984" cy="987552"/>
          </a:xfrm>
        </p:spPr>
        <p:txBody>
          <a:bodyPr>
            <a:normAutofit/>
          </a:bodyPr>
          <a:lstStyle/>
          <a:p>
            <a:r>
              <a:rPr lang="en-US" sz="6400">
                <a:ea typeface="Source Sans Pro Light"/>
              </a:rPr>
              <a:t>Deepsort.py</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77BDEC-EB81-4FD7-93F6-8ACEAD1B4A8A}"/>
              </a:ext>
            </a:extLst>
          </p:cNvPr>
          <p:cNvSpPr>
            <a:spLocks noGrp="1"/>
          </p:cNvSpPr>
          <p:nvPr>
            <p:ph idx="1"/>
          </p:nvPr>
        </p:nvSpPr>
        <p:spPr>
          <a:xfrm>
            <a:off x="448056" y="1947672"/>
            <a:ext cx="11148018" cy="4005072"/>
          </a:xfrm>
        </p:spPr>
        <p:txBody>
          <a:bodyPr vert="horz" wrap="square" lIns="0" tIns="0" rIns="91440" bIns="0" rtlCol="0" anchor="t">
            <a:normAutofit/>
          </a:bodyPr>
          <a:lstStyle/>
          <a:p>
            <a:pPr marL="449580" indent="-447675"/>
            <a:r>
              <a:rPr lang="en-US" sz="2800" err="1">
                <a:solidFill>
                  <a:srgbClr val="F0F2F3"/>
                </a:solidFill>
                <a:latin typeface="Consolas"/>
              </a:rPr>
              <a:t>self.gaussian_mask</a:t>
            </a:r>
            <a:r>
              <a:rPr lang="en-US" sz="2800">
                <a:solidFill>
                  <a:srgbClr val="F0F2F3"/>
                </a:solidFill>
                <a:ea typeface="+mn-lt"/>
                <a:cs typeface="+mn-lt"/>
              </a:rPr>
              <a:t> is our not so important creation, that we shall not talk about in this section.</a:t>
            </a:r>
            <a:endParaRPr lang="en-US" sz="2800">
              <a:solidFill>
                <a:srgbClr val="F0F2F3"/>
              </a:solidFill>
              <a:ea typeface="Source Sans Pro"/>
            </a:endParaRPr>
          </a:p>
        </p:txBody>
      </p:sp>
    </p:spTree>
    <p:extLst>
      <p:ext uri="{BB962C8B-B14F-4D97-AF65-F5344CB8AC3E}">
        <p14:creationId xmlns:p14="http://schemas.microsoft.com/office/powerpoint/2010/main" val="41827920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D4516-B3E2-41E5-9A3B-A69ECB7707ED}"/>
              </a:ext>
            </a:extLst>
          </p:cNvPr>
          <p:cNvSpPr>
            <a:spLocks noGrp="1"/>
          </p:cNvSpPr>
          <p:nvPr>
            <p:ph type="title"/>
          </p:nvPr>
        </p:nvSpPr>
        <p:spPr>
          <a:xfrm>
            <a:off x="448056" y="374904"/>
            <a:ext cx="11301984" cy="987552"/>
          </a:xfrm>
        </p:spPr>
        <p:txBody>
          <a:bodyPr>
            <a:normAutofit/>
          </a:bodyPr>
          <a:lstStyle/>
          <a:p>
            <a:r>
              <a:rPr lang="en-US" sz="6400">
                <a:ea typeface="Source Sans Pro Light"/>
              </a:rPr>
              <a:t>Deepsort.py</a:t>
            </a:r>
            <a:endParaRPr lang="en-US" sz="6400"/>
          </a:p>
        </p:txBody>
      </p:sp>
      <p:cxnSp>
        <p:nvCxnSpPr>
          <p:cNvPr id="12" name="Straight Connector 16">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99A486-C3C3-4AA7-ACDC-6636647084A2}"/>
              </a:ext>
            </a:extLst>
          </p:cNvPr>
          <p:cNvSpPr>
            <a:spLocks noGrp="1"/>
          </p:cNvSpPr>
          <p:nvPr>
            <p:ph idx="1"/>
          </p:nvPr>
        </p:nvSpPr>
        <p:spPr>
          <a:xfrm>
            <a:off x="448056" y="1947672"/>
            <a:ext cx="11405451" cy="4540531"/>
          </a:xfrm>
        </p:spPr>
        <p:txBody>
          <a:bodyPr vert="horz" wrap="square" lIns="0" tIns="0" rIns="91440" bIns="0" rtlCol="0" anchor="t">
            <a:noAutofit/>
          </a:bodyPr>
          <a:lstStyle/>
          <a:p>
            <a:pPr marL="1905" indent="0">
              <a:lnSpc>
                <a:spcPct val="130000"/>
              </a:lnSpc>
              <a:buNone/>
            </a:pPr>
            <a:endParaRPr lang="en-US" sz="700">
              <a:ea typeface="Source Sans Pro"/>
            </a:endParaRPr>
          </a:p>
          <a:p>
            <a:pPr marL="449580" indent="-447675">
              <a:lnSpc>
                <a:spcPct val="130000"/>
              </a:lnSpc>
            </a:pPr>
            <a:r>
              <a:rPr lang="en-US" sz="1400">
                <a:solidFill>
                  <a:srgbClr val="F0F2F3"/>
                </a:solidFill>
                <a:latin typeface="Consolas"/>
              </a:rPr>
              <a:t>#Initialize deep sort object.
</a:t>
            </a:r>
            <a:r>
              <a:rPr lang="en-US" sz="1400" err="1">
                <a:solidFill>
                  <a:srgbClr val="F0F2F3"/>
                </a:solidFill>
                <a:latin typeface="Consolas"/>
              </a:rPr>
              <a:t>deepsort</a:t>
            </a:r>
            <a:r>
              <a:rPr lang="en-US" sz="1400">
                <a:solidFill>
                  <a:srgbClr val="F0F2F3"/>
                </a:solidFill>
                <a:latin typeface="Consolas"/>
              </a:rPr>
              <a:t> = </a:t>
            </a:r>
            <a:r>
              <a:rPr lang="en-US" sz="1400" err="1">
                <a:solidFill>
                  <a:srgbClr val="F0F2F3"/>
                </a:solidFill>
                <a:latin typeface="Consolas"/>
              </a:rPr>
              <a:t>deepsort_rbc</a:t>
            </a:r>
            <a:r>
              <a:rPr lang="en-US" sz="1400">
                <a:solidFill>
                  <a:srgbClr val="F0F2F3"/>
                </a:solidFill>
                <a:latin typeface="Consolas"/>
              </a:rPr>
              <a:t>(</a:t>
            </a:r>
            <a:r>
              <a:rPr lang="en-US" sz="1400" err="1">
                <a:solidFill>
                  <a:srgbClr val="F0F2F3"/>
                </a:solidFill>
                <a:latin typeface="Consolas"/>
              </a:rPr>
              <a:t>wt_path</a:t>
            </a:r>
            <a:r>
              <a:rPr lang="en-US" sz="1400">
                <a:solidFill>
                  <a:srgbClr val="F0F2F3"/>
                </a:solidFill>
                <a:latin typeface="Consolas"/>
              </a:rPr>
              <a:t>='</a:t>
            </a:r>
            <a:r>
              <a:rPr lang="en-US" sz="1400" err="1">
                <a:solidFill>
                  <a:srgbClr val="F0F2F3"/>
                </a:solidFill>
                <a:latin typeface="Consolas"/>
              </a:rPr>
              <a:t>ckpts</a:t>
            </a:r>
            <a:r>
              <a:rPr lang="en-US" sz="1400">
                <a:solidFill>
                  <a:srgbClr val="F0F2F3"/>
                </a:solidFill>
                <a:latin typeface="Consolas"/>
              </a:rPr>
              <a:t>/model640.pt') #path to the feature extractor model.
#Obtain all the detections for the given frame.
</a:t>
            </a:r>
            <a:r>
              <a:rPr lang="en-US" sz="1400" err="1">
                <a:solidFill>
                  <a:srgbClr val="F0F2F3"/>
                </a:solidFill>
                <a:latin typeface="Consolas"/>
              </a:rPr>
              <a:t>detections,out_scores</a:t>
            </a:r>
            <a:r>
              <a:rPr lang="en-US" sz="1400">
                <a:solidFill>
                  <a:srgbClr val="F0F2F3"/>
                </a:solidFill>
                <a:latin typeface="Consolas"/>
              </a:rPr>
              <a:t> = </a:t>
            </a:r>
            <a:r>
              <a:rPr lang="en-US" sz="1400" err="1">
                <a:solidFill>
                  <a:srgbClr val="F0F2F3"/>
                </a:solidFill>
                <a:latin typeface="Consolas"/>
              </a:rPr>
              <a:t>get_gt</a:t>
            </a:r>
            <a:r>
              <a:rPr lang="en-US" sz="1400">
                <a:solidFill>
                  <a:srgbClr val="F0F2F3"/>
                </a:solidFill>
                <a:latin typeface="Consolas"/>
              </a:rPr>
              <a:t>(</a:t>
            </a:r>
            <a:r>
              <a:rPr lang="en-US" sz="1400" err="1">
                <a:solidFill>
                  <a:srgbClr val="F0F2F3"/>
                </a:solidFill>
                <a:latin typeface="Consolas"/>
              </a:rPr>
              <a:t>frame,frame_id,gt_dict</a:t>
            </a:r>
            <a:r>
              <a:rPr lang="en-US" sz="1400">
                <a:solidFill>
                  <a:srgbClr val="F0F2F3"/>
                </a:solidFill>
                <a:latin typeface="Consolas"/>
              </a:rPr>
              <a:t>)
#Pass detections to the </a:t>
            </a:r>
            <a:r>
              <a:rPr lang="en-US" sz="1400" err="1">
                <a:solidFill>
                  <a:srgbClr val="F0F2F3"/>
                </a:solidFill>
                <a:latin typeface="Consolas"/>
              </a:rPr>
              <a:t>deepsort</a:t>
            </a:r>
            <a:r>
              <a:rPr lang="en-US" sz="1400">
                <a:solidFill>
                  <a:srgbClr val="F0F2F3"/>
                </a:solidFill>
                <a:latin typeface="Consolas"/>
              </a:rPr>
              <a:t> object and obtain the track information.
</a:t>
            </a:r>
            <a:r>
              <a:rPr lang="en-US" sz="1400" err="1">
                <a:solidFill>
                  <a:srgbClr val="F0F2F3"/>
                </a:solidFill>
                <a:latin typeface="Consolas"/>
              </a:rPr>
              <a:t>tracker,detections_class</a:t>
            </a:r>
            <a:r>
              <a:rPr lang="en-US" sz="1400">
                <a:solidFill>
                  <a:srgbClr val="F0F2F3"/>
                </a:solidFill>
                <a:latin typeface="Consolas"/>
              </a:rPr>
              <a:t> = </a:t>
            </a:r>
            <a:r>
              <a:rPr lang="en-US" sz="1400" err="1">
                <a:solidFill>
                  <a:srgbClr val="F0F2F3"/>
                </a:solidFill>
                <a:latin typeface="Consolas"/>
              </a:rPr>
              <a:t>deepsort.run_deep_sort</a:t>
            </a:r>
            <a:r>
              <a:rPr lang="en-US" sz="1400">
                <a:solidFill>
                  <a:srgbClr val="F0F2F3"/>
                </a:solidFill>
                <a:latin typeface="Consolas"/>
              </a:rPr>
              <a:t>(</a:t>
            </a:r>
            <a:r>
              <a:rPr lang="en-US" sz="1400" err="1">
                <a:solidFill>
                  <a:srgbClr val="F0F2F3"/>
                </a:solidFill>
                <a:latin typeface="Consolas"/>
              </a:rPr>
              <a:t>frame,out_scores,detections</a:t>
            </a:r>
            <a:r>
              <a:rPr lang="en-US" sz="1400">
                <a:solidFill>
                  <a:srgbClr val="F0F2F3"/>
                </a:solidFill>
                <a:latin typeface="Consolas"/>
              </a:rPr>
              <a:t>)
#Obtain info from the tracks.
for track in </a:t>
            </a:r>
            <a:r>
              <a:rPr lang="en-US" sz="1400" err="1">
                <a:solidFill>
                  <a:srgbClr val="F0F2F3"/>
                </a:solidFill>
                <a:latin typeface="Consolas"/>
              </a:rPr>
              <a:t>tracker.tracks</a:t>
            </a:r>
            <a:r>
              <a:rPr lang="en-US" sz="1400">
                <a:solidFill>
                  <a:srgbClr val="F0F2F3"/>
                </a:solidFill>
                <a:latin typeface="Consolas"/>
              </a:rPr>
              <a:t>:
    </a:t>
            </a:r>
            <a:r>
              <a:rPr lang="en-US" sz="1400" err="1">
                <a:solidFill>
                  <a:srgbClr val="F0F2F3"/>
                </a:solidFill>
                <a:latin typeface="Consolas"/>
              </a:rPr>
              <a:t>bbox</a:t>
            </a:r>
            <a:r>
              <a:rPr lang="en-US" sz="1400">
                <a:solidFill>
                  <a:srgbClr val="F0F2F3"/>
                </a:solidFill>
                <a:latin typeface="Consolas"/>
              </a:rPr>
              <a:t> = </a:t>
            </a:r>
            <a:r>
              <a:rPr lang="en-US" sz="1400" err="1">
                <a:solidFill>
                  <a:srgbClr val="F0F2F3"/>
                </a:solidFill>
                <a:latin typeface="Consolas"/>
              </a:rPr>
              <a:t>track.to_tlbr</a:t>
            </a:r>
            <a:r>
              <a:rPr lang="en-US" sz="1400">
                <a:solidFill>
                  <a:srgbClr val="F0F2F3"/>
                </a:solidFill>
                <a:latin typeface="Consolas"/>
              </a:rPr>
              <a:t>() #Get the corrected/predicted bounding box
    </a:t>
            </a:r>
            <a:r>
              <a:rPr lang="en-US" sz="1400" err="1">
                <a:solidFill>
                  <a:srgbClr val="F0F2F3"/>
                </a:solidFill>
                <a:latin typeface="Consolas"/>
              </a:rPr>
              <a:t>id_num</a:t>
            </a:r>
            <a:r>
              <a:rPr lang="en-US" sz="1400">
                <a:solidFill>
                  <a:srgbClr val="F0F2F3"/>
                </a:solidFill>
                <a:latin typeface="Consolas"/>
              </a:rPr>
              <a:t> = str(</a:t>
            </a:r>
            <a:r>
              <a:rPr lang="en-US" sz="1400" err="1">
                <a:solidFill>
                  <a:srgbClr val="F0F2F3"/>
                </a:solidFill>
                <a:latin typeface="Consolas"/>
              </a:rPr>
              <a:t>track.track_id</a:t>
            </a:r>
            <a:r>
              <a:rPr lang="en-US" sz="1400">
                <a:solidFill>
                  <a:srgbClr val="F0F2F3"/>
                </a:solidFill>
                <a:latin typeface="Consolas"/>
              </a:rPr>
              <a:t>) #Get the ID for the particular track.
    features = </a:t>
            </a:r>
            <a:r>
              <a:rPr lang="en-US" sz="1400" err="1">
                <a:solidFill>
                  <a:srgbClr val="F0F2F3"/>
                </a:solidFill>
                <a:latin typeface="Consolas"/>
              </a:rPr>
              <a:t>track.features</a:t>
            </a:r>
            <a:r>
              <a:rPr lang="en-US" sz="1400">
                <a:solidFill>
                  <a:srgbClr val="F0F2F3"/>
                </a:solidFill>
                <a:latin typeface="Consolas"/>
              </a:rPr>
              <a:t> #Get the feature vector corresponding to</a:t>
            </a:r>
            <a:endParaRPr lang="en-US" sz="1400">
              <a:solidFill>
                <a:srgbClr val="F0F2F3"/>
              </a:solidFill>
              <a:ea typeface="Source Sans Pro"/>
            </a:endParaRPr>
          </a:p>
        </p:txBody>
      </p:sp>
    </p:spTree>
    <p:extLst>
      <p:ext uri="{BB962C8B-B14F-4D97-AF65-F5344CB8AC3E}">
        <p14:creationId xmlns:p14="http://schemas.microsoft.com/office/powerpoint/2010/main" val="31406224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341510-0E0E-45E4-8CB5-CEA28C2D0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9EBD5-0E2E-4349-BB4D-FAC5F3537FF0}"/>
              </a:ext>
            </a:extLst>
          </p:cNvPr>
          <p:cNvSpPr>
            <a:spLocks noGrp="1"/>
          </p:cNvSpPr>
          <p:nvPr>
            <p:ph type="title"/>
          </p:nvPr>
        </p:nvSpPr>
        <p:spPr>
          <a:xfrm>
            <a:off x="448056" y="374904"/>
            <a:ext cx="11301984" cy="987552"/>
          </a:xfrm>
        </p:spPr>
        <p:txBody>
          <a:bodyPr>
            <a:normAutofit/>
          </a:bodyPr>
          <a:lstStyle/>
          <a:p>
            <a:r>
              <a:rPr lang="en-US" sz="6400">
                <a:ea typeface="Source Sans Pro Light"/>
              </a:rPr>
              <a:t>Deepsort.py</a:t>
            </a:r>
            <a:endParaRPr lang="en-US" sz="6400"/>
          </a:p>
        </p:txBody>
      </p:sp>
      <p:cxnSp>
        <p:nvCxnSpPr>
          <p:cNvPr id="10" name="Straight Connector 9">
            <a:extLst>
              <a:ext uri="{FF2B5EF4-FFF2-40B4-BE49-F238E27FC236}">
                <a16:creationId xmlns:a16="http://schemas.microsoft.com/office/drawing/2014/main" id="{6C52BBAB-664F-48C3-A5C1-4CE9D3555D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16092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1936DD-260F-453F-BF58-15F6B80D6097}"/>
              </a:ext>
            </a:extLst>
          </p:cNvPr>
          <p:cNvSpPr>
            <a:spLocks noGrp="1"/>
          </p:cNvSpPr>
          <p:nvPr>
            <p:ph idx="1"/>
          </p:nvPr>
        </p:nvSpPr>
        <p:spPr>
          <a:xfrm>
            <a:off x="448056" y="1947672"/>
            <a:ext cx="11292180" cy="4005072"/>
          </a:xfrm>
        </p:spPr>
        <p:txBody>
          <a:bodyPr vert="horz" wrap="square" lIns="0" tIns="0" rIns="91440" bIns="0" rtlCol="0" anchor="t">
            <a:normAutofit/>
          </a:bodyPr>
          <a:lstStyle/>
          <a:p>
            <a:pPr marL="449580" indent="-447675"/>
            <a:r>
              <a:rPr lang="en-US" sz="2800" err="1">
                <a:solidFill>
                  <a:srgbClr val="F0F2F3"/>
                </a:solidFill>
                <a:latin typeface="Consolas"/>
              </a:rPr>
              <a:t>run_deep_sort</a:t>
            </a:r>
            <a:r>
              <a:rPr lang="en-US" sz="2800">
                <a:solidFill>
                  <a:srgbClr val="F0F2F3"/>
                </a:solidFill>
                <a:ea typeface="+mn-lt"/>
                <a:cs typeface="+mn-lt"/>
              </a:rPr>
              <a:t> is the main function of this class, that we would be using. It takes in the frame, the detected bounding boxes and their confidence scores and returns an instance of the </a:t>
            </a:r>
            <a:r>
              <a:rPr lang="en-US" sz="2800">
                <a:solidFill>
                  <a:srgbClr val="F0F2F3"/>
                </a:solidFill>
                <a:latin typeface="Consolas"/>
              </a:rPr>
              <a:t>Tracker</a:t>
            </a:r>
            <a:r>
              <a:rPr lang="en-US" sz="2800">
                <a:solidFill>
                  <a:srgbClr val="F0F2F3"/>
                </a:solidFill>
                <a:ea typeface="+mn-lt"/>
                <a:cs typeface="+mn-lt"/>
              </a:rPr>
              <a:t> class that has all the info pertaining to the current tracks.</a:t>
            </a:r>
            <a:endParaRPr lang="en-US" sz="2800">
              <a:solidFill>
                <a:srgbClr val="F0F2F3"/>
              </a:solidFill>
              <a:ea typeface="Source Sans Pro"/>
            </a:endParaRPr>
          </a:p>
        </p:txBody>
      </p:sp>
    </p:spTree>
    <p:extLst>
      <p:ext uri="{BB962C8B-B14F-4D97-AF65-F5344CB8AC3E}">
        <p14:creationId xmlns:p14="http://schemas.microsoft.com/office/powerpoint/2010/main" val="8263733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05039-F78C-43D1-A209-98DE8B230580}"/>
              </a:ext>
            </a:extLst>
          </p:cNvPr>
          <p:cNvSpPr>
            <a:spLocks noGrp="1"/>
          </p:cNvSpPr>
          <p:nvPr>
            <p:ph type="title"/>
          </p:nvPr>
        </p:nvSpPr>
        <p:spPr>
          <a:xfrm>
            <a:off x="448055" y="662400"/>
            <a:ext cx="11293200" cy="1000800"/>
          </a:xfrm>
        </p:spPr>
        <p:txBody>
          <a:bodyPr vert="horz" lIns="0" tIns="0" rIns="0" bIns="0" rtlCol="0" anchor="ctr">
            <a:normAutofit/>
          </a:bodyPr>
          <a:lstStyle/>
          <a:p>
            <a:pPr>
              <a:lnSpc>
                <a:spcPct val="100000"/>
              </a:lnSpc>
            </a:pPr>
            <a:r>
              <a:rPr lang="en-US" sz="6400"/>
              <a:t>DeepSORT architecture </a:t>
            </a:r>
          </a:p>
        </p:txBody>
      </p:sp>
      <p:cxnSp>
        <p:nvCxnSpPr>
          <p:cNvPr id="13" name="Straight Connector 12">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4" descr="Diagram&#10;&#10;Description automatically generated">
            <a:extLst>
              <a:ext uri="{FF2B5EF4-FFF2-40B4-BE49-F238E27FC236}">
                <a16:creationId xmlns:a16="http://schemas.microsoft.com/office/drawing/2014/main" id="{2C69CE16-00C5-417A-8C9A-5FBF4FABFE90}"/>
              </a:ext>
            </a:extLst>
          </p:cNvPr>
          <p:cNvPicPr>
            <a:picLocks noGrp="1" noChangeAspect="1"/>
          </p:cNvPicPr>
          <p:nvPr>
            <p:ph idx="1"/>
          </p:nvPr>
        </p:nvPicPr>
        <p:blipFill>
          <a:blip r:embed="rId2"/>
          <a:stretch>
            <a:fillRect/>
          </a:stretch>
        </p:blipFill>
        <p:spPr>
          <a:xfrm>
            <a:off x="587069" y="1950064"/>
            <a:ext cx="11003854" cy="4542890"/>
          </a:xfrm>
          <a:prstGeom prst="rect">
            <a:avLst/>
          </a:prstGeom>
        </p:spPr>
      </p:pic>
    </p:spTree>
    <p:extLst>
      <p:ext uri="{BB962C8B-B14F-4D97-AF65-F5344CB8AC3E}">
        <p14:creationId xmlns:p14="http://schemas.microsoft.com/office/powerpoint/2010/main" val="36627950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6CC717-08C5-4F3E-B8AA-BA93C87559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2E5B6AE-5EFE-45F0-A2AE-ED771CA3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F292C3A7-5A0D-4F80-A93E-904C718672B2}"/>
              </a:ext>
            </a:extLst>
          </p:cNvPr>
          <p:cNvPicPr>
            <a:picLocks noChangeAspect="1"/>
          </p:cNvPicPr>
          <p:nvPr/>
        </p:nvPicPr>
        <p:blipFill rotWithShape="1">
          <a:blip r:embed="rId2"/>
          <a:srcRect t="25001" r="-2" b="-2"/>
          <a:stretch/>
        </p:blipFill>
        <p:spPr>
          <a:xfrm>
            <a:off x="1" y="1"/>
            <a:ext cx="12192000" cy="6857999"/>
          </a:xfrm>
          <a:prstGeom prst="rect">
            <a:avLst/>
          </a:prstGeom>
        </p:spPr>
      </p:pic>
      <p:sp>
        <p:nvSpPr>
          <p:cNvPr id="13" name="Rectangle 12">
            <a:extLst>
              <a:ext uri="{FF2B5EF4-FFF2-40B4-BE49-F238E27FC236}">
                <a16:creationId xmlns:a16="http://schemas.microsoft.com/office/drawing/2014/main" id="{54B995A6-4802-435A-B06E-300075505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3119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4E354-95F6-4B6F-978C-8D2A6F34AFEF}"/>
              </a:ext>
            </a:extLst>
          </p:cNvPr>
          <p:cNvSpPr>
            <a:spLocks noGrp="1"/>
          </p:cNvSpPr>
          <p:nvPr>
            <p:ph type="title"/>
          </p:nvPr>
        </p:nvSpPr>
        <p:spPr>
          <a:xfrm>
            <a:off x="448056" y="655200"/>
            <a:ext cx="5432044" cy="1969200"/>
          </a:xfrm>
        </p:spPr>
        <p:txBody>
          <a:bodyPr vert="horz" lIns="0" tIns="0" rIns="0" bIns="0" rtlCol="0" anchor="b">
            <a:normAutofit fontScale="90000"/>
          </a:bodyPr>
          <a:lstStyle/>
          <a:p>
            <a:pPr>
              <a:lnSpc>
                <a:spcPct val="100000"/>
              </a:lnSpc>
            </a:pPr>
            <a:endParaRPr lang="en-US" sz="6400" b="1">
              <a:ea typeface="Source Sans Pro Light"/>
            </a:endParaRPr>
          </a:p>
          <a:p>
            <a:pPr>
              <a:lnSpc>
                <a:spcPct val="100000"/>
              </a:lnSpc>
            </a:pPr>
            <a:r>
              <a:rPr lang="en-US" sz="6400">
                <a:ea typeface="Source Sans Pro Light"/>
              </a:rPr>
              <a:t>The Kalman Filter</a:t>
            </a:r>
            <a:br>
              <a:rPr lang="en-US" sz="6400">
                <a:ea typeface="Source Sans Pro Light"/>
              </a:rPr>
            </a:br>
            <a:endParaRPr lang="en-US" sz="6400"/>
          </a:p>
        </p:txBody>
      </p:sp>
      <p:sp>
        <p:nvSpPr>
          <p:cNvPr id="3" name="Content Placeholder 2">
            <a:extLst>
              <a:ext uri="{FF2B5EF4-FFF2-40B4-BE49-F238E27FC236}">
                <a16:creationId xmlns:a16="http://schemas.microsoft.com/office/drawing/2014/main" id="{18814D99-FFD1-4B6E-A058-399BF3407698}"/>
              </a:ext>
            </a:extLst>
          </p:cNvPr>
          <p:cNvSpPr>
            <a:spLocks noGrp="1"/>
          </p:cNvSpPr>
          <p:nvPr>
            <p:ph idx="1"/>
          </p:nvPr>
        </p:nvSpPr>
        <p:spPr>
          <a:xfrm>
            <a:off x="530434" y="2747968"/>
            <a:ext cx="5432044" cy="2955600"/>
          </a:xfrm>
        </p:spPr>
        <p:txBody>
          <a:bodyPr vert="horz" lIns="0" tIns="0" rIns="91440" bIns="0" rtlCol="0">
            <a:normAutofit/>
          </a:bodyPr>
          <a:lstStyle/>
          <a:p>
            <a:pPr marL="0" indent="0">
              <a:lnSpc>
                <a:spcPct val="110000"/>
              </a:lnSpc>
              <a:buNone/>
            </a:pPr>
            <a:r>
              <a:rPr lang="en-US" sz="4000"/>
              <a:t>Our friend from above, Kalman filter is a crucial component in deep SORT. </a:t>
            </a:r>
          </a:p>
        </p:txBody>
      </p:sp>
      <p:cxnSp>
        <p:nvCxnSpPr>
          <p:cNvPr id="15" name="Straight Connector 14">
            <a:extLst>
              <a:ext uri="{FF2B5EF4-FFF2-40B4-BE49-F238E27FC236}">
                <a16:creationId xmlns:a16="http://schemas.microsoft.com/office/drawing/2014/main" id="{D255B435-D9F3-4A31-B89E-36741390DB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50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6222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86DADD-940E-4CC1-AF60-0D36FB29B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AA378-EFD7-4029-94FC-AEF9C47B5DFE}"/>
              </a:ext>
            </a:extLst>
          </p:cNvPr>
          <p:cNvSpPr>
            <a:spLocks noGrp="1"/>
          </p:cNvSpPr>
          <p:nvPr>
            <p:ph type="title"/>
          </p:nvPr>
        </p:nvSpPr>
        <p:spPr>
          <a:xfrm>
            <a:off x="448056" y="388800"/>
            <a:ext cx="5432044" cy="860400"/>
          </a:xfrm>
        </p:spPr>
        <p:txBody>
          <a:bodyPr anchor="b">
            <a:normAutofit/>
          </a:bodyPr>
          <a:lstStyle/>
          <a:p>
            <a:r>
              <a:rPr lang="en-US" i="0"/>
              <a:t>What is it?</a:t>
            </a:r>
            <a:endParaRPr lang="en-US"/>
          </a:p>
          <a:p>
            <a:endParaRPr lang="en-US">
              <a:ea typeface="Source Sans Pro Light"/>
            </a:endParaRPr>
          </a:p>
        </p:txBody>
      </p:sp>
      <p:cxnSp>
        <p:nvCxnSpPr>
          <p:cNvPr id="12" name="Straight Connector 11">
            <a:extLst>
              <a:ext uri="{FF2B5EF4-FFF2-40B4-BE49-F238E27FC236}">
                <a16:creationId xmlns:a16="http://schemas.microsoft.com/office/drawing/2014/main" id="{B32E796E-8D19-4926-B7B8-653B019390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1609200"/>
            <a:ext cx="5434694"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7F3E4F-9004-412D-8543-2B8DEFB34782}"/>
              </a:ext>
            </a:extLst>
          </p:cNvPr>
          <p:cNvSpPr>
            <a:spLocks noGrp="1"/>
          </p:cNvSpPr>
          <p:nvPr>
            <p:ph idx="1"/>
          </p:nvPr>
        </p:nvSpPr>
        <p:spPr>
          <a:xfrm>
            <a:off x="448056" y="1944000"/>
            <a:ext cx="5432044" cy="4006800"/>
          </a:xfrm>
        </p:spPr>
        <p:txBody>
          <a:bodyPr vert="horz" wrap="square" lIns="0" tIns="0" rIns="91440" bIns="0" rtlCol="0" anchor="t">
            <a:noAutofit/>
          </a:bodyPr>
          <a:lstStyle/>
          <a:p>
            <a:pPr marL="449580" indent="-447675"/>
            <a:r>
              <a:rPr lang="en-US" sz="2400">
                <a:solidFill>
                  <a:srgbClr val="F0F2F3"/>
                </a:solidFill>
                <a:ea typeface="+mn-lt"/>
                <a:cs typeface="+mn-lt"/>
              </a:rPr>
              <a:t>Kalman filters are ideal for systems which are </a:t>
            </a:r>
            <a:r>
              <a:rPr lang="en-US" sz="2400" b="1">
                <a:solidFill>
                  <a:srgbClr val="F0F2F3"/>
                </a:solidFill>
                <a:ea typeface="+mn-lt"/>
                <a:cs typeface="+mn-lt"/>
              </a:rPr>
              <a:t>continuously changing</a:t>
            </a:r>
            <a:r>
              <a:rPr lang="en-US" sz="2400">
                <a:solidFill>
                  <a:srgbClr val="F0F2F3"/>
                </a:solidFill>
                <a:ea typeface="+mn-lt"/>
                <a:cs typeface="+mn-lt"/>
              </a:rPr>
              <a:t>. </a:t>
            </a:r>
            <a:endParaRPr lang="en-US" sz="2400">
              <a:solidFill>
                <a:srgbClr val="F0F2F3">
                  <a:alpha val="55000"/>
                </a:srgbClr>
              </a:solidFill>
              <a:ea typeface="+mn-lt"/>
              <a:cs typeface="+mn-lt"/>
            </a:endParaRPr>
          </a:p>
          <a:p>
            <a:pPr marL="449580" indent="-447675"/>
            <a:r>
              <a:rPr lang="en-US" sz="2400">
                <a:solidFill>
                  <a:srgbClr val="F0F2F3"/>
                </a:solidFill>
                <a:ea typeface="+mn-lt"/>
                <a:cs typeface="+mn-lt"/>
              </a:rPr>
              <a:t>They have the advantage that they are light on memory (they don’t need to keep any history other than the previous state), and they are very fast, making them well suited for real time problems and embedded systems.</a:t>
            </a:r>
            <a:endParaRPr lang="en-US" sz="2400">
              <a:ea typeface="Source Sans Pro"/>
            </a:endParaRPr>
          </a:p>
        </p:txBody>
      </p:sp>
      <p:pic>
        <p:nvPicPr>
          <p:cNvPr id="7" name="Graphic 6" descr="History">
            <a:extLst>
              <a:ext uri="{FF2B5EF4-FFF2-40B4-BE49-F238E27FC236}">
                <a16:creationId xmlns:a16="http://schemas.microsoft.com/office/drawing/2014/main" id="{A7914B06-3CE2-4BF1-8C27-8E91535DEC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7308" y="483360"/>
            <a:ext cx="5441280" cy="5441280"/>
          </a:xfrm>
          <a:prstGeom prst="rect">
            <a:avLst/>
          </a:prstGeom>
        </p:spPr>
      </p:pic>
    </p:spTree>
    <p:extLst>
      <p:ext uri="{BB962C8B-B14F-4D97-AF65-F5344CB8AC3E}">
        <p14:creationId xmlns:p14="http://schemas.microsoft.com/office/powerpoint/2010/main" val="4493716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ThinLineVTI">
  <a:themeElements>
    <a:clrScheme name="AnalogousFromDarkSeedLeftStep">
      <a:dk1>
        <a:srgbClr val="000000"/>
      </a:dk1>
      <a:lt1>
        <a:srgbClr val="FFFFFF"/>
      </a:lt1>
      <a:dk2>
        <a:srgbClr val="321C1C"/>
      </a:dk2>
      <a:lt2>
        <a:srgbClr val="F0F2F3"/>
      </a:lt2>
      <a:accent1>
        <a:srgbClr val="E76329"/>
      </a:accent1>
      <a:accent2>
        <a:srgbClr val="D5172C"/>
      </a:accent2>
      <a:accent3>
        <a:srgbClr val="E7298D"/>
      </a:accent3>
      <a:accent4>
        <a:srgbClr val="D517CA"/>
      </a:accent4>
      <a:accent5>
        <a:srgbClr val="A229E7"/>
      </a:accent5>
      <a:accent6>
        <a:srgbClr val="512AD8"/>
      </a:accent6>
      <a:hlink>
        <a:srgbClr val="A63FBF"/>
      </a:hlink>
      <a:folHlink>
        <a:srgbClr val="7F7F7F"/>
      </a:folHlink>
    </a:clrScheme>
    <a:fontScheme name="Custom 3">
      <a:majorFont>
        <a:latin typeface="Source Sans Pro Light"/>
        <a:ea typeface=""/>
        <a:cs typeface=""/>
      </a:majorFont>
      <a:minorFont>
        <a:latin typeface="Source Sans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docProps/app.xml><?xml version="1.0" encoding="utf-8"?>
<Properties xmlns="http://schemas.openxmlformats.org/officeDocument/2006/extended-properties" xmlns:vt="http://schemas.openxmlformats.org/officeDocument/2006/docPropsVTypes">
  <Template>TC104033937[[fn=Vapor Trail]]</Template>
  <Application>Microsoft Office PowerPoint</Application>
  <PresentationFormat>Widescreen</PresentationFormat>
  <Slides>73</Slides>
  <Notes>0</Notes>
  <HiddenSlides>0</HiddenSlide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ThinLineVTI</vt:lpstr>
      <vt:lpstr>DeepSORT</vt:lpstr>
      <vt:lpstr>Introduction</vt:lpstr>
      <vt:lpstr>Object detection vs Object Tracking</vt:lpstr>
      <vt:lpstr> Object detection </vt:lpstr>
      <vt:lpstr> Object Tracking</vt:lpstr>
      <vt:lpstr>Deep SORT</vt:lpstr>
      <vt:lpstr>DeepSORT</vt:lpstr>
      <vt:lpstr> The Kalman Filter </vt:lpstr>
      <vt:lpstr>What is it? </vt:lpstr>
      <vt:lpstr>The Kalman Filter</vt:lpstr>
      <vt:lpstr>The Kalman filter</vt:lpstr>
      <vt:lpstr>The Kalman filter</vt:lpstr>
      <vt:lpstr>The Kalman Filter</vt:lpstr>
      <vt:lpstr> The assignment problem</vt:lpstr>
      <vt:lpstr>The assignment problem </vt:lpstr>
      <vt:lpstr> The assignment problem</vt:lpstr>
      <vt:lpstr>The assignment problem</vt:lpstr>
      <vt:lpstr>The distance metric </vt:lpstr>
      <vt:lpstr>The distance metric</vt:lpstr>
      <vt:lpstr> The distance metric</vt:lpstr>
      <vt:lpstr>What’s wrong with using Euclidean Distance for Multivariate data? </vt:lpstr>
      <vt:lpstr>PowerPoint Presentation</vt:lpstr>
      <vt:lpstr>The Euclidean Distance</vt:lpstr>
      <vt:lpstr>The Euclidean Distance </vt:lpstr>
      <vt:lpstr>The Euclidean Distance</vt:lpstr>
      <vt:lpstr>What is Mahala Nobis Distance?</vt:lpstr>
      <vt:lpstr>What is Mahala Nobis Distance?</vt:lpstr>
      <vt:lpstr>What is Mahala Nobis Distance?</vt:lpstr>
      <vt:lpstr>The math and intuition behind Mahala Nobis Distance</vt:lpstr>
      <vt:lpstr>So, What is the effect of dividing by the covariance?</vt:lpstr>
      <vt:lpstr>So, What is the effect of dividing by the covariance?</vt:lpstr>
      <vt:lpstr>The efficient algorithm </vt:lpstr>
      <vt:lpstr>The Hungarian Algorithm</vt:lpstr>
      <vt:lpstr>The Hungarian Algorithm</vt:lpstr>
      <vt:lpstr>Step 1: Subtract row minima</vt:lpstr>
      <vt:lpstr>Step 2: Subtract column minima</vt:lpstr>
      <vt:lpstr>Step 3: Cover all zeros with a minimum number of lines</vt:lpstr>
      <vt:lpstr>Step 4: Create additional zeros</vt:lpstr>
      <vt:lpstr>The Hungarian algorithm: An example</vt:lpstr>
      <vt:lpstr>Step 1: Subtract row minima</vt:lpstr>
      <vt:lpstr>Step 2: Subtract column minima</vt:lpstr>
      <vt:lpstr>Step 3: Cover all zeros with a minimum number of lines</vt:lpstr>
      <vt:lpstr>Step 3: Cover all zeros with a minimum number of lines</vt:lpstr>
      <vt:lpstr>Step 4: Create additional zeros</vt:lpstr>
      <vt:lpstr>Step 4: Create additional zeros</vt:lpstr>
      <vt:lpstr>Step 3: Cover all zeros with a minimum number of lines</vt:lpstr>
      <vt:lpstr>Step 3: Cover all zeros with a minimum number of lines</vt:lpstr>
      <vt:lpstr>The optimal assignment</vt:lpstr>
      <vt:lpstr>The optimal assignment</vt:lpstr>
      <vt:lpstr>Where is deep learning in all this?</vt:lpstr>
      <vt:lpstr>Where is deep learning in all this?</vt:lpstr>
      <vt:lpstr>Where is deep learning in all this?</vt:lpstr>
      <vt:lpstr>Where is deep learning in all this?</vt:lpstr>
      <vt:lpstr>The appearance feature vector </vt:lpstr>
      <vt:lpstr>The appearance feature vector</vt:lpstr>
      <vt:lpstr>The appearance feature vector</vt:lpstr>
      <vt:lpstr>The appearance feature vector</vt:lpstr>
      <vt:lpstr>The appearance feature vector</vt:lpstr>
      <vt:lpstr>The appearance feature vector</vt:lpstr>
      <vt:lpstr>The appearance feature vector</vt:lpstr>
      <vt:lpstr>The appearance feature vector </vt:lpstr>
      <vt:lpstr>Code Review  </vt:lpstr>
      <vt:lpstr>Code Review</vt:lpstr>
      <vt:lpstr>Code Review</vt:lpstr>
      <vt:lpstr>Code Review</vt:lpstr>
      <vt:lpstr>PowerPoint Presentation</vt:lpstr>
      <vt:lpstr>Deepsort.py</vt:lpstr>
      <vt:lpstr>Deepsort.py</vt:lpstr>
      <vt:lpstr>Deepsort.py</vt:lpstr>
      <vt:lpstr>Deepsort.py</vt:lpstr>
      <vt:lpstr>Deepsort.py</vt:lpstr>
      <vt:lpstr>Deepsort.py</vt:lpstr>
      <vt:lpstr>DeepSORT 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2021-08-31T09:45:25Z</dcterms:created>
  <dcterms:modified xsi:type="dcterms:W3CDTF">2021-09-02T10:45:48Z</dcterms:modified>
</cp:coreProperties>
</file>